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72" r:id="rId5"/>
    <p:sldId id="275" r:id="rId6"/>
    <p:sldId id="277" r:id="rId7"/>
    <p:sldId id="278" r:id="rId8"/>
    <p:sldId id="268" r:id="rId9"/>
    <p:sldId id="266" r:id="rId10"/>
    <p:sldId id="269" r:id="rId11"/>
    <p:sldId id="282" r:id="rId12"/>
    <p:sldId id="286" r:id="rId13"/>
    <p:sldId id="292" r:id="rId14"/>
    <p:sldId id="290" r:id="rId15"/>
    <p:sldId id="294" r:id="rId16"/>
    <p:sldId id="293" r:id="rId17"/>
    <p:sldId id="28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B8E"/>
    <a:srgbClr val="B483B5"/>
    <a:srgbClr val="E5BEDA"/>
    <a:srgbClr val="EB91AC"/>
    <a:srgbClr val="EA91AC"/>
    <a:srgbClr val="EEBFC8"/>
    <a:srgbClr val="E48D9D"/>
    <a:srgbClr val="FF4C5A"/>
    <a:srgbClr val="FFFFFF"/>
    <a:srgbClr val="8DB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34E71-4534-4CFF-AEA0-D75562770047}" v="3311" dt="2025-08-18T15:48:37.770"/>
    <p1510:client id="{9F95FA12-67F3-FD41-87FC-0920C9989F7D}" v="2334" dt="2025-08-18T15:49:18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67"/>
  </p:normalViewPr>
  <p:slideViewPr>
    <p:cSldViewPr snapToGrid="0">
      <p:cViewPr varScale="1">
        <p:scale>
          <a:sx n="83" d="100"/>
          <a:sy n="83" d="100"/>
        </p:scale>
        <p:origin x="15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DDD26-7672-9943-B8EE-EF685ECC0375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DF7E-4703-4243-8F5F-469D2C1FFB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32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pawesome.io/plugins/file-picker/" TargetMode="External"/><Relationship Id="rId7" Type="http://schemas.openxmlformats.org/officeDocument/2006/relationships/hyperlink" Target="https://capawesome.io/plugins/audio-recorder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apacitor-community/native-audio" TargetMode="External"/><Relationship Id="rId5" Type="http://schemas.openxmlformats.org/officeDocument/2006/relationships/hyperlink" Target="https://capacitorjs.com/docs/apis/share" TargetMode="External"/><Relationship Id="rId4" Type="http://schemas.openxmlformats.org/officeDocument/2006/relationships/hyperlink" Target="https://capacitorjs.com/docs/apis/filesyste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pawesome.io/plugins/file-picker/" TargetMode="External"/><Relationship Id="rId7" Type="http://schemas.openxmlformats.org/officeDocument/2006/relationships/hyperlink" Target="https://capawesome.io/plugins/audio-recorder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apacitor-community/native-audio" TargetMode="External"/><Relationship Id="rId5" Type="http://schemas.openxmlformats.org/officeDocument/2006/relationships/hyperlink" Target="https://capacitorjs.com/docs/apis/share" TargetMode="External"/><Relationship Id="rId4" Type="http://schemas.openxmlformats.org/officeDocument/2006/relationships/hyperlink" Target="https://capacitorjs.com/docs/apis/filesyste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Aufgabenstellung</a:t>
            </a:r>
            <a:r>
              <a:rPr lang="de-DE"/>
              <a:t>: Ihre Aufgabe ist das Erstellen einer Android- oder iOS-App zum Aufnehmen von Audio-Inhalten.</a:t>
            </a:r>
          </a:p>
          <a:p>
            <a:r>
              <a:rPr lang="de-DE" b="1"/>
              <a:t>Voraussetzungen</a:t>
            </a:r>
            <a:r>
              <a:rPr lang="de-DE"/>
              <a:t>:</a:t>
            </a:r>
          </a:p>
          <a:p>
            <a:r>
              <a:rPr lang="de-DE"/>
              <a:t>Es wird ein physisches Gerät mit Mikrofon benötigt.</a:t>
            </a:r>
          </a:p>
          <a:p>
            <a:r>
              <a:rPr lang="de-DE" b="1"/>
              <a:t>Anforderungen</a:t>
            </a:r>
            <a:r>
              <a:rPr lang="de-DE"/>
              <a:t>:</a:t>
            </a:r>
          </a:p>
          <a:p>
            <a:r>
              <a:rPr lang="de-DE"/>
              <a:t>[ ] Die App unterstützt mindestens eine der beiden Plattformen Android oder iOS.</a:t>
            </a:r>
          </a:p>
          <a:p>
            <a:r>
              <a:rPr lang="de-DE"/>
              <a:t>[ ] Alle benötigten Berechtigungen müssen von der App angefordert werden.</a:t>
            </a:r>
          </a:p>
          <a:p>
            <a:r>
              <a:rPr lang="de-DE"/>
              <a:t>[ ] Es existiert eine Listenansicht, die alle Aufnahmen mit dem Dateinamen anzeigt.</a:t>
            </a:r>
          </a:p>
          <a:p>
            <a:r>
              <a:rPr lang="de-DE"/>
              <a:t>[ ] Die Listenansicht besitzt einen Button, über den eine neue Aufnahme erstellt werden kann.</a:t>
            </a:r>
          </a:p>
          <a:p>
            <a:r>
              <a:rPr lang="de-DE"/>
              <a:t>[ ] Aufnahmen können pausiert und fortgesetzt werden.</a:t>
            </a:r>
          </a:p>
          <a:p>
            <a:r>
              <a:rPr lang="de-DE"/>
              <a:t>[ ] Aufnahmen sollen nach dem </a:t>
            </a:r>
            <a:r>
              <a:rPr lang="de-DE" err="1"/>
              <a:t>Stop</a:t>
            </a:r>
            <a:r>
              <a:rPr lang="de-DE"/>
              <a:t> sofort in der Listenansicht sichtbar sein.</a:t>
            </a:r>
          </a:p>
          <a:p>
            <a:r>
              <a:rPr lang="de-DE"/>
              <a:t>[ ] Alle Aufnahmen können über die Listenansicht abgespielt (und gestoppt) werden.</a:t>
            </a:r>
          </a:p>
          <a:p>
            <a:r>
              <a:rPr lang="de-DE"/>
              <a:t>[ ] Alle Aufnahmen können über die Listenansicht geteilt werden.</a:t>
            </a:r>
          </a:p>
          <a:p>
            <a:r>
              <a:rPr lang="de-DE"/>
              <a:t>[ ] Alle Aufnahmen können über die Listenansicht gelöscht werden.</a:t>
            </a:r>
          </a:p>
          <a:p>
            <a:r>
              <a:rPr lang="de-DE"/>
              <a:t>[ ] Die Aufnahmen sollen persistiert werden, sodass nach einem Neustart der App alle Audiodateien, die nicht gelöscht wurden, weiterhin aufgelistet werden.</a:t>
            </a:r>
          </a:p>
          <a:p>
            <a:r>
              <a:rPr lang="de-DE" b="1"/>
              <a:t>Hinweise zum Design</a:t>
            </a:r>
            <a:r>
              <a:rPr lang="de-DE"/>
              <a:t>:</a:t>
            </a:r>
          </a:p>
          <a:p>
            <a:r>
              <a:rPr lang="de-DE"/>
              <a:t>Es genügt ein schlichtes Design.</a:t>
            </a:r>
          </a:p>
          <a:p>
            <a:r>
              <a:rPr lang="de-DE" b="1"/>
              <a:t>Tipps</a:t>
            </a:r>
            <a:r>
              <a:rPr lang="de-DE"/>
              <a:t>:</a:t>
            </a:r>
          </a:p>
          <a:p>
            <a:r>
              <a:rPr lang="de-DE"/>
              <a:t>Nutzen Sie die </a:t>
            </a:r>
            <a:r>
              <a:rPr lang="de-DE" err="1"/>
              <a:t>copyFile</a:t>
            </a:r>
            <a:r>
              <a:rPr lang="de-DE"/>
              <a:t>(...)-Methode des File Picker Plugins zum Kopieren von Dateien. Beachten Sie, dass diese Methode lediglich URIs als Dateipfade entgegen nimmt. Falls Sie eine URI generieren müssen, hilft Ihnen die </a:t>
            </a:r>
            <a:r>
              <a:rPr lang="de-DE" err="1"/>
              <a:t>getUri</a:t>
            </a:r>
            <a:r>
              <a:rPr lang="de-DE"/>
              <a:t>(...)-Methode des Filesystem Plugins.</a:t>
            </a:r>
          </a:p>
          <a:p>
            <a:r>
              <a:rPr lang="de-DE" b="1"/>
              <a:t>Plugins</a:t>
            </a:r>
            <a:r>
              <a:rPr lang="de-DE"/>
              <a:t>:</a:t>
            </a:r>
          </a:p>
          <a:p>
            <a:r>
              <a:rPr lang="de-DE">
                <a:hlinkClick r:id="rId3"/>
              </a:rPr>
              <a:t>File Picker</a:t>
            </a:r>
            <a:endParaRPr lang="de-DE"/>
          </a:p>
          <a:p>
            <a:r>
              <a:rPr lang="de-DE">
                <a:hlinkClick r:id="rId4"/>
              </a:rPr>
              <a:t>Filesystem</a:t>
            </a:r>
            <a:endParaRPr lang="de-DE"/>
          </a:p>
          <a:p>
            <a:r>
              <a:rPr lang="de-DE">
                <a:hlinkClick r:id="rId5"/>
              </a:rPr>
              <a:t>Share</a:t>
            </a:r>
            <a:endParaRPr lang="de-DE"/>
          </a:p>
          <a:p>
            <a:r>
              <a:rPr lang="de-DE">
                <a:hlinkClick r:id="rId6"/>
              </a:rPr>
              <a:t>Native Audio</a:t>
            </a:r>
            <a:endParaRPr lang="de-DE"/>
          </a:p>
          <a:p>
            <a:r>
              <a:rPr lang="de-DE">
                <a:hlinkClick r:id="rId7"/>
              </a:rPr>
              <a:t>Audio Recorder</a:t>
            </a:r>
            <a:r>
              <a:rPr lang="de-DE"/>
              <a:t> </a:t>
            </a:r>
          </a:p>
          <a:p>
            <a:pPr lvl="1"/>
            <a:r>
              <a:rPr lang="de-DE" b="1"/>
              <a:t>Lizenzschlüssel</a:t>
            </a:r>
            <a:r>
              <a:rPr lang="de-DE"/>
              <a:t>: ca_ccb1a883-52c3-4883-96e7-33ac0c0df555 (Darf nicht veröffentlicht werden!)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7E-4703-4243-8F5F-469D2C1FFB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550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7E-4703-4243-8F5F-469D2C1FFB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44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hlinkClick r:id="rId3"/>
              </a:rPr>
              <a:t>File Picker</a:t>
            </a:r>
            <a:endParaRPr lang="de-DE"/>
          </a:p>
          <a:p>
            <a:r>
              <a:rPr lang="de-DE">
                <a:hlinkClick r:id="rId4"/>
              </a:rPr>
              <a:t>Filesystem</a:t>
            </a:r>
            <a:endParaRPr lang="de-DE"/>
          </a:p>
          <a:p>
            <a:r>
              <a:rPr lang="de-DE">
                <a:hlinkClick r:id="rId5"/>
              </a:rPr>
              <a:t>Share</a:t>
            </a:r>
            <a:endParaRPr lang="de-DE"/>
          </a:p>
          <a:p>
            <a:r>
              <a:rPr lang="de-DE">
                <a:hlinkClick r:id="rId6"/>
              </a:rPr>
              <a:t>Native Audio</a:t>
            </a:r>
            <a:endParaRPr lang="de-DE"/>
          </a:p>
          <a:p>
            <a:r>
              <a:rPr lang="de-DE">
                <a:hlinkClick r:id="rId7"/>
              </a:rPr>
              <a:t>Audio Recorder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7E-4703-4243-8F5F-469D2C1FFB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26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01BEB-EF5A-F70E-7ACE-7772A14C4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82CD1A-3F53-1418-02BE-0FDB52678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D2FF45-EDE3-EC7F-0E8D-AFF520E7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C34E9F-C14B-9E34-C17C-5A697A7B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5598E-AF35-D62D-0206-D89CF4CE8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68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84E75-1AF3-2634-AB47-8334EAD2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7978EE6-63B8-E402-C18D-3A79EACB8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E0CD68-E89E-5031-8193-A2A77F8C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F1A98-2E05-ED9F-65C2-ADE21921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64145-CE6D-4B6C-0BB8-9BD9D70E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16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904F077-0CF2-09AE-E58A-C959C3ED6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A71419-2052-75DF-789C-3131078F3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C645F2-8C14-5F68-974E-5FCEE1CE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E7ED2C-1459-9DDE-BEB1-6F759282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866F6B-480E-B235-A94B-3E2F020C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78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307BB-3935-691B-DE23-159E3CE5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CF3BA-3F51-B9BC-4E4F-6B010B9A0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5ED5E2-BF8C-ABB3-AFB1-79D1A53F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BD9B7-BBFE-4BCC-A627-9C3AE2AD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74048-8F05-6C08-AA5A-DFC114C8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93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D6DCF-7DC0-AD82-9E75-D6531D9B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1CE64A-347B-FEB3-C7C0-F7BE3B90E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838C02-8301-A966-7760-8D054901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EC1075-AA4C-0F60-13E7-2C1ED21D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39EB0-1BC1-27E8-037D-4C9C69CB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D2A29-482E-94BE-9BDC-D6865966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8483C1-21FB-F158-3F78-C4903F047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2EFD0C-8F97-C6F7-F9D7-39E78D39D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9EEEB7-A75E-A4C4-1015-0047F18C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4E6E8E-AF48-9929-2B39-AD6D60F21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456616-7DEE-38C4-EE05-E1470D8D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33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35D0D-81DE-20FB-98A5-D9330D3E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4A523F-BB5F-6E66-45EA-FE56953D9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609D83-5E35-013D-4459-33A935780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266E80-4534-3F22-39DE-40B0B298F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A293BC-F89E-20E8-C24E-7CC90344A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E153BF-1DEC-445D-4A6C-8104359B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FC4185-16BE-E717-F9C8-92D32BF3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42B7FD-5699-FF73-2088-777ED9A1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99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BE234-CA48-0DA4-E018-28B2E9AD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85E96D-437E-58B9-21FA-3526BD7C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128D99-7DB0-5FBE-93F1-C7970B8F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630484-7150-BCAD-1F07-A9A3547E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0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952E3B-4C71-C1BF-0314-C60FC783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292E33-F0EE-2C4F-55EB-2738A526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ABF31A-7F4A-E138-E6ED-9C147EF5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6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9655E-CC4C-51D4-46B6-4C2CD3EE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489A0-F5DA-FDC3-9EE1-E8E87ECA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5F8D89-5E0A-A56F-E800-54F563D46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ADB6D5-A0FD-0B93-AF2A-378471DB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1713B5-04D2-88DA-2990-D2D99207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8D14EC-8790-E47B-0635-6780FBCD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80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A08B2-61A7-3DBC-B422-E29FD8D8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367051-4835-F0B2-3CD5-F58EA9705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8A8010-C575-E3EF-C318-971DDBDA4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1B9AD9-2B74-223A-386E-E237D9DE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A82D18-26A9-DADC-B43F-9A496371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70BD64-6DC3-2758-01C3-01F21A8D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47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rgbClr val="E4DBFE"/>
            </a:gs>
            <a:gs pos="0">
              <a:srgbClr val="F5CCC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3EE71A3-7387-5D77-9856-B832B9E7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9BF5FE-608C-C57F-1508-872F00C1E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3EBEA-4008-5ACB-AF9E-CFFADEEBB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7F55F0-7A2D-67C6-6636-745E3F0C6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B192EC-E9AB-F02B-15F4-7BD79B7A5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5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microsoft.com/office/2017/06/relationships/model3d" Target="../media/model3d1.glb"/><Relationship Id="rId4" Type="http://schemas.openxmlformats.org/officeDocument/2006/relationships/notesSlide" Target="../notesSlides/notesSlide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12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21.sv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feld 17">
            <a:extLst>
              <a:ext uri="{FF2B5EF4-FFF2-40B4-BE49-F238E27FC236}">
                <a16:creationId xmlns:a16="http://schemas.microsoft.com/office/drawing/2014/main" id="{CDCB7961-7E4B-BDAD-21AD-D90A2579C68E}"/>
              </a:ext>
            </a:extLst>
          </p:cNvPr>
          <p:cNvSpPr txBox="1"/>
          <p:nvPr/>
        </p:nvSpPr>
        <p:spPr>
          <a:xfrm>
            <a:off x="-6732034" y="-223231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SpeakNow.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F196365-31D2-FDD0-9596-A4CCFEF230C7}"/>
              </a:ext>
            </a:extLst>
          </p:cNvPr>
          <p:cNvCxnSpPr>
            <a:cxnSpLocks/>
          </p:cNvCxnSpPr>
          <p:nvPr/>
        </p:nvCxnSpPr>
        <p:spPr>
          <a:xfrm>
            <a:off x="4335693" y="2994813"/>
            <a:ext cx="0" cy="54484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Gerader Verbinder 35">
            <a:extLst>
              <a:ext uri="{FF2B5EF4-FFF2-40B4-BE49-F238E27FC236}">
                <a16:creationId xmlns:a16="http://schemas.microsoft.com/office/drawing/2014/main" id="{06D38377-AE3F-AAD6-D67C-C3E0A4D92208}"/>
              </a:ext>
            </a:extLst>
          </p:cNvPr>
          <p:cNvCxnSpPr>
            <a:cxnSpLocks/>
          </p:cNvCxnSpPr>
          <p:nvPr/>
        </p:nvCxnSpPr>
        <p:spPr>
          <a:xfrm>
            <a:off x="4490877" y="3018662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5">
            <a:extLst>
              <a:ext uri="{FF2B5EF4-FFF2-40B4-BE49-F238E27FC236}">
                <a16:creationId xmlns:a16="http://schemas.microsoft.com/office/drawing/2014/main" id="{39514923-4536-3AE1-BBF2-F7D78DED9216}"/>
              </a:ext>
            </a:extLst>
          </p:cNvPr>
          <p:cNvCxnSpPr>
            <a:cxnSpLocks/>
          </p:cNvCxnSpPr>
          <p:nvPr/>
        </p:nvCxnSpPr>
        <p:spPr>
          <a:xfrm>
            <a:off x="4646061" y="2889299"/>
            <a:ext cx="0" cy="539701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35">
            <a:extLst>
              <a:ext uri="{FF2B5EF4-FFF2-40B4-BE49-F238E27FC236}">
                <a16:creationId xmlns:a16="http://schemas.microsoft.com/office/drawing/2014/main" id="{48B6789C-C684-92DD-10A3-1EC0689B52FC}"/>
              </a:ext>
            </a:extLst>
          </p:cNvPr>
          <p:cNvCxnSpPr>
            <a:cxnSpLocks/>
          </p:cNvCxnSpPr>
          <p:nvPr/>
        </p:nvCxnSpPr>
        <p:spPr>
          <a:xfrm>
            <a:off x="4801245" y="3018662"/>
            <a:ext cx="0" cy="73099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35">
            <a:extLst>
              <a:ext uri="{FF2B5EF4-FFF2-40B4-BE49-F238E27FC236}">
                <a16:creationId xmlns:a16="http://schemas.microsoft.com/office/drawing/2014/main" id="{F8F249BA-35FE-395D-4552-0C5D4A44134C}"/>
              </a:ext>
            </a:extLst>
          </p:cNvPr>
          <p:cNvCxnSpPr>
            <a:cxnSpLocks/>
          </p:cNvCxnSpPr>
          <p:nvPr/>
        </p:nvCxnSpPr>
        <p:spPr>
          <a:xfrm>
            <a:off x="4956429" y="2954867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35">
            <a:extLst>
              <a:ext uri="{FF2B5EF4-FFF2-40B4-BE49-F238E27FC236}">
                <a16:creationId xmlns:a16="http://schemas.microsoft.com/office/drawing/2014/main" id="{3D881ED5-DD44-364E-3333-68ACEC4F260C}"/>
              </a:ext>
            </a:extLst>
          </p:cNvPr>
          <p:cNvCxnSpPr>
            <a:cxnSpLocks/>
          </p:cNvCxnSpPr>
          <p:nvPr/>
        </p:nvCxnSpPr>
        <p:spPr>
          <a:xfrm>
            <a:off x="5111613" y="2889299"/>
            <a:ext cx="0" cy="86035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35">
            <a:extLst>
              <a:ext uri="{FF2B5EF4-FFF2-40B4-BE49-F238E27FC236}">
                <a16:creationId xmlns:a16="http://schemas.microsoft.com/office/drawing/2014/main" id="{43B4B610-5AF1-2B77-5E27-2F8709555958}"/>
              </a:ext>
            </a:extLst>
          </p:cNvPr>
          <p:cNvCxnSpPr>
            <a:cxnSpLocks/>
          </p:cNvCxnSpPr>
          <p:nvPr/>
        </p:nvCxnSpPr>
        <p:spPr>
          <a:xfrm>
            <a:off x="5266797" y="3135962"/>
            <a:ext cx="0" cy="73643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35">
            <a:extLst>
              <a:ext uri="{FF2B5EF4-FFF2-40B4-BE49-F238E27FC236}">
                <a16:creationId xmlns:a16="http://schemas.microsoft.com/office/drawing/2014/main" id="{B23D1457-D2A1-3E70-92FA-9650D573035C}"/>
              </a:ext>
            </a:extLst>
          </p:cNvPr>
          <p:cNvCxnSpPr>
            <a:cxnSpLocks/>
          </p:cNvCxnSpPr>
          <p:nvPr/>
        </p:nvCxnSpPr>
        <p:spPr>
          <a:xfrm>
            <a:off x="5421981" y="3037437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35">
            <a:extLst>
              <a:ext uri="{FF2B5EF4-FFF2-40B4-BE49-F238E27FC236}">
                <a16:creationId xmlns:a16="http://schemas.microsoft.com/office/drawing/2014/main" id="{3082192B-B486-98A9-5104-B5D2F9C3E12B}"/>
              </a:ext>
            </a:extLst>
          </p:cNvPr>
          <p:cNvCxnSpPr>
            <a:cxnSpLocks/>
          </p:cNvCxnSpPr>
          <p:nvPr/>
        </p:nvCxnSpPr>
        <p:spPr>
          <a:xfrm>
            <a:off x="5577165" y="2908074"/>
            <a:ext cx="0" cy="878959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35">
            <a:extLst>
              <a:ext uri="{FF2B5EF4-FFF2-40B4-BE49-F238E27FC236}">
                <a16:creationId xmlns:a16="http://schemas.microsoft.com/office/drawing/2014/main" id="{766B5679-7ADF-09C5-8250-5B480DD6945C}"/>
              </a:ext>
            </a:extLst>
          </p:cNvPr>
          <p:cNvCxnSpPr>
            <a:cxnSpLocks/>
          </p:cNvCxnSpPr>
          <p:nvPr/>
        </p:nvCxnSpPr>
        <p:spPr>
          <a:xfrm>
            <a:off x="5732349" y="3037437"/>
            <a:ext cx="0" cy="520996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35">
            <a:extLst>
              <a:ext uri="{FF2B5EF4-FFF2-40B4-BE49-F238E27FC236}">
                <a16:creationId xmlns:a16="http://schemas.microsoft.com/office/drawing/2014/main" id="{F4977AAC-E7C1-C3B5-F274-F93BCC6BA27B}"/>
              </a:ext>
            </a:extLst>
          </p:cNvPr>
          <p:cNvCxnSpPr>
            <a:cxnSpLocks/>
          </p:cNvCxnSpPr>
          <p:nvPr/>
        </p:nvCxnSpPr>
        <p:spPr>
          <a:xfrm>
            <a:off x="5887533" y="2973642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35">
            <a:extLst>
              <a:ext uri="{FF2B5EF4-FFF2-40B4-BE49-F238E27FC236}">
                <a16:creationId xmlns:a16="http://schemas.microsoft.com/office/drawing/2014/main" id="{90F1D567-3EA0-6FA8-1F5B-71768A82931F}"/>
              </a:ext>
            </a:extLst>
          </p:cNvPr>
          <p:cNvCxnSpPr>
            <a:cxnSpLocks/>
          </p:cNvCxnSpPr>
          <p:nvPr/>
        </p:nvCxnSpPr>
        <p:spPr>
          <a:xfrm>
            <a:off x="6042717" y="2908074"/>
            <a:ext cx="0" cy="100798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35">
            <a:extLst>
              <a:ext uri="{FF2B5EF4-FFF2-40B4-BE49-F238E27FC236}">
                <a16:creationId xmlns:a16="http://schemas.microsoft.com/office/drawing/2014/main" id="{619F686B-BBBA-4A1F-BAD2-D3FFECD05984}"/>
              </a:ext>
            </a:extLst>
          </p:cNvPr>
          <p:cNvCxnSpPr>
            <a:cxnSpLocks/>
          </p:cNvCxnSpPr>
          <p:nvPr/>
        </p:nvCxnSpPr>
        <p:spPr>
          <a:xfrm>
            <a:off x="6197901" y="2945718"/>
            <a:ext cx="0" cy="716551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35">
            <a:extLst>
              <a:ext uri="{FF2B5EF4-FFF2-40B4-BE49-F238E27FC236}">
                <a16:creationId xmlns:a16="http://schemas.microsoft.com/office/drawing/2014/main" id="{F557F76C-7E1D-A605-686C-6893D16E300A}"/>
              </a:ext>
            </a:extLst>
          </p:cNvPr>
          <p:cNvCxnSpPr>
            <a:cxnSpLocks/>
          </p:cNvCxnSpPr>
          <p:nvPr/>
        </p:nvCxnSpPr>
        <p:spPr>
          <a:xfrm>
            <a:off x="6353085" y="2943314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35">
            <a:extLst>
              <a:ext uri="{FF2B5EF4-FFF2-40B4-BE49-F238E27FC236}">
                <a16:creationId xmlns:a16="http://schemas.microsoft.com/office/drawing/2014/main" id="{7BA56B6D-C179-81F7-642B-78FC67115CF9}"/>
              </a:ext>
            </a:extLst>
          </p:cNvPr>
          <p:cNvCxnSpPr>
            <a:cxnSpLocks/>
          </p:cNvCxnSpPr>
          <p:nvPr/>
        </p:nvCxnSpPr>
        <p:spPr>
          <a:xfrm>
            <a:off x="6508269" y="2813951"/>
            <a:ext cx="0" cy="878959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35">
            <a:extLst>
              <a:ext uri="{FF2B5EF4-FFF2-40B4-BE49-F238E27FC236}">
                <a16:creationId xmlns:a16="http://schemas.microsoft.com/office/drawing/2014/main" id="{C8EDEFD0-F3B7-7BBC-5F2C-01FA3C87DB76}"/>
              </a:ext>
            </a:extLst>
          </p:cNvPr>
          <p:cNvCxnSpPr>
            <a:cxnSpLocks/>
          </p:cNvCxnSpPr>
          <p:nvPr/>
        </p:nvCxnSpPr>
        <p:spPr>
          <a:xfrm>
            <a:off x="6663453" y="2943314"/>
            <a:ext cx="0" cy="520996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35">
            <a:extLst>
              <a:ext uri="{FF2B5EF4-FFF2-40B4-BE49-F238E27FC236}">
                <a16:creationId xmlns:a16="http://schemas.microsoft.com/office/drawing/2014/main" id="{37C3483F-1A43-9F61-58B4-DFDAE951CE4C}"/>
              </a:ext>
            </a:extLst>
          </p:cNvPr>
          <p:cNvCxnSpPr>
            <a:cxnSpLocks/>
          </p:cNvCxnSpPr>
          <p:nvPr/>
        </p:nvCxnSpPr>
        <p:spPr>
          <a:xfrm>
            <a:off x="6818637" y="2879519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5">
            <a:extLst>
              <a:ext uri="{FF2B5EF4-FFF2-40B4-BE49-F238E27FC236}">
                <a16:creationId xmlns:a16="http://schemas.microsoft.com/office/drawing/2014/main" id="{4129BE0F-FF01-3AF3-DCEE-FA6E95F50451}"/>
              </a:ext>
            </a:extLst>
          </p:cNvPr>
          <p:cNvCxnSpPr>
            <a:cxnSpLocks/>
          </p:cNvCxnSpPr>
          <p:nvPr/>
        </p:nvCxnSpPr>
        <p:spPr>
          <a:xfrm>
            <a:off x="6973821" y="2813951"/>
            <a:ext cx="0" cy="100798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5">
            <a:extLst>
              <a:ext uri="{FF2B5EF4-FFF2-40B4-BE49-F238E27FC236}">
                <a16:creationId xmlns:a16="http://schemas.microsoft.com/office/drawing/2014/main" id="{6D4724C6-DED5-C4FD-ECAB-DDF4A11605EA}"/>
              </a:ext>
            </a:extLst>
          </p:cNvPr>
          <p:cNvCxnSpPr>
            <a:cxnSpLocks/>
          </p:cNvCxnSpPr>
          <p:nvPr/>
        </p:nvCxnSpPr>
        <p:spPr>
          <a:xfrm>
            <a:off x="7129005" y="2933444"/>
            <a:ext cx="0" cy="96384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5">
            <a:extLst>
              <a:ext uri="{FF2B5EF4-FFF2-40B4-BE49-F238E27FC236}">
                <a16:creationId xmlns:a16="http://schemas.microsoft.com/office/drawing/2014/main" id="{F4590E07-0F58-C5F8-41B7-813EEA92DD5A}"/>
              </a:ext>
            </a:extLst>
          </p:cNvPr>
          <p:cNvCxnSpPr>
            <a:cxnSpLocks/>
          </p:cNvCxnSpPr>
          <p:nvPr/>
        </p:nvCxnSpPr>
        <p:spPr>
          <a:xfrm>
            <a:off x="7284189" y="2962089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5">
            <a:extLst>
              <a:ext uri="{FF2B5EF4-FFF2-40B4-BE49-F238E27FC236}">
                <a16:creationId xmlns:a16="http://schemas.microsoft.com/office/drawing/2014/main" id="{2E2932B7-61C7-A782-F310-2B9A4A1D6F14}"/>
              </a:ext>
            </a:extLst>
          </p:cNvPr>
          <p:cNvCxnSpPr>
            <a:cxnSpLocks/>
          </p:cNvCxnSpPr>
          <p:nvPr/>
        </p:nvCxnSpPr>
        <p:spPr>
          <a:xfrm>
            <a:off x="7439373" y="2783310"/>
            <a:ext cx="0" cy="878959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5">
            <a:extLst>
              <a:ext uri="{FF2B5EF4-FFF2-40B4-BE49-F238E27FC236}">
                <a16:creationId xmlns:a16="http://schemas.microsoft.com/office/drawing/2014/main" id="{CFA19C85-42D6-9CC0-9FCE-CD89E9FC97B9}"/>
              </a:ext>
            </a:extLst>
          </p:cNvPr>
          <p:cNvCxnSpPr>
            <a:cxnSpLocks/>
          </p:cNvCxnSpPr>
          <p:nvPr/>
        </p:nvCxnSpPr>
        <p:spPr>
          <a:xfrm>
            <a:off x="7594557" y="3092753"/>
            <a:ext cx="0" cy="520996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5">
            <a:extLst>
              <a:ext uri="{FF2B5EF4-FFF2-40B4-BE49-F238E27FC236}">
                <a16:creationId xmlns:a16="http://schemas.microsoft.com/office/drawing/2014/main" id="{8DA19EBD-72F7-778C-7762-C5DFBB58A4AE}"/>
              </a:ext>
            </a:extLst>
          </p:cNvPr>
          <p:cNvCxnSpPr>
            <a:cxnSpLocks/>
          </p:cNvCxnSpPr>
          <p:nvPr/>
        </p:nvCxnSpPr>
        <p:spPr>
          <a:xfrm>
            <a:off x="7749745" y="2908074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llipse 4">
            <a:extLst>
              <a:ext uri="{FF2B5EF4-FFF2-40B4-BE49-F238E27FC236}">
                <a16:creationId xmlns:a16="http://schemas.microsoft.com/office/drawing/2014/main" id="{F0A364FB-60B3-4396-2AC7-0039819C1C1E}"/>
              </a:ext>
            </a:extLst>
          </p:cNvPr>
          <p:cNvSpPr/>
          <p:nvPr/>
        </p:nvSpPr>
        <p:spPr>
          <a:xfrm>
            <a:off x="12998827" y="524253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AACC9C6-EDB6-3DDA-F2A8-C187F72A05BC}"/>
              </a:ext>
            </a:extLst>
          </p:cNvPr>
          <p:cNvSpPr/>
          <p:nvPr/>
        </p:nvSpPr>
        <p:spPr>
          <a:xfrm>
            <a:off x="7749745" y="8291876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-Modell 7" descr="Mobiltelefon">
                <a:extLst>
                  <a:ext uri="{FF2B5EF4-FFF2-40B4-BE49-F238E27FC236}">
                    <a16:creationId xmlns:a16="http://schemas.microsoft.com/office/drawing/2014/main" id="{8EDEBC2B-AADE-D832-1F8F-2E22B791D7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6049044"/>
                  </p:ext>
                </p:extLst>
              </p:nvPr>
            </p:nvGraphicFramePr>
            <p:xfrm rot="19019631">
              <a:off x="7363983" y="7816083"/>
              <a:ext cx="2608413" cy="3309424"/>
            </p:xfrm>
            <a:graphic>
              <a:graphicData uri="http://schemas.microsoft.com/office/drawing/2017/model3d">
                <am3d:model3d r:embed="rId5">
                  <am3d:spPr>
                    <a:xfrm rot="19019631">
                      <a:off x="0" y="0"/>
                      <a:ext cx="2608413" cy="3309424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3610621" ay="422422" az="72413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613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-Modell 7" descr="Mobiltelefon">
                <a:extLst>
                  <a:ext uri="{FF2B5EF4-FFF2-40B4-BE49-F238E27FC236}">
                    <a16:creationId xmlns:a16="http://schemas.microsoft.com/office/drawing/2014/main" id="{8EDEBC2B-AADE-D832-1F8F-2E22B791D7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019631">
                <a:off x="7363983" y="7816083"/>
                <a:ext cx="2608413" cy="3309424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recording_1755183747561">
            <a:hlinkClick r:id="" action="ppaction://media"/>
            <a:extLst>
              <a:ext uri="{FF2B5EF4-FFF2-40B4-BE49-F238E27FC236}">
                <a16:creationId xmlns:a16="http://schemas.microsoft.com/office/drawing/2014/main" id="{7315C30C-7010-3686-6C96-2F7F46721A5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02" end="566.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072534" y="1286933"/>
            <a:ext cx="406400" cy="40640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BDD779E-699E-9F39-F7E1-DCD0E333B71B}"/>
              </a:ext>
            </a:extLst>
          </p:cNvPr>
          <p:cNvSpPr/>
          <p:nvPr/>
        </p:nvSpPr>
        <p:spPr>
          <a:xfrm>
            <a:off x="-5141048" y="5075540"/>
            <a:ext cx="1969076" cy="702644"/>
          </a:xfrm>
          <a:prstGeom prst="roundRect">
            <a:avLst/>
          </a:prstGeom>
          <a:noFill/>
          <a:ln>
            <a:gradFill>
              <a:gsLst>
                <a:gs pos="0">
                  <a:srgbClr val="B483B5"/>
                </a:gs>
                <a:gs pos="100000">
                  <a:srgbClr val="E68D9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B923C68-48B2-C54A-39C6-3DEBD25F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3717310" y="5253288"/>
            <a:ext cx="347147" cy="347147"/>
          </a:xfrm>
          <a:prstGeom prst="rect">
            <a:avLst/>
          </a:prstGeom>
          <a:noFill/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A02F248-92BD-AECA-53DC-9D7D560CE249}"/>
              </a:ext>
            </a:extLst>
          </p:cNvPr>
          <p:cNvSpPr txBox="1"/>
          <p:nvPr/>
        </p:nvSpPr>
        <p:spPr>
          <a:xfrm>
            <a:off x="-5056954" y="5242195"/>
            <a:ext cx="133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solidFill>
                  <a:srgbClr val="B483B5"/>
                </a:solidFill>
                <a:latin typeface="Helvetica" pitchFamily="2" charset="0"/>
              </a:rPr>
              <a:t>Google Play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082B38-6DFE-1305-C664-2694DEE03D56}"/>
              </a:ext>
            </a:extLst>
          </p:cNvPr>
          <p:cNvSpPr txBox="1"/>
          <p:nvPr/>
        </p:nvSpPr>
        <p:spPr>
          <a:xfrm>
            <a:off x="-10435883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 panose="020B0402040204020203" pitchFamily="34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</p:spTree>
    <p:extLst>
      <p:ext uri="{BB962C8B-B14F-4D97-AF65-F5344CB8AC3E}">
        <p14:creationId xmlns:p14="http://schemas.microsoft.com/office/powerpoint/2010/main" val="393393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autoRev="1" fill="hold" nodeType="withEffect">
                                  <p:stCondLst>
                                    <p:cond delay="1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autoRev="1" fill="hold" nodeType="withEffect">
                                  <p:stCondLst>
                                    <p:cond delay="2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autoRev="1" fill="hold" nodeType="withEffect">
                                  <p:stCondLst>
                                    <p:cond delay="3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autoRev="1" fill="hold" nodeType="withEffect">
                                  <p:stCondLst>
                                    <p:cond delay="4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autoRev="1" fill="hold" nodeType="withEffect">
                                  <p:stCondLst>
                                    <p:cond delay="6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autoRev="1" fill="hold" nodeType="withEffect">
                                  <p:stCondLst>
                                    <p:cond delay="7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autoRev="1" fill="hold" nodeType="withEffect">
                                  <p:stCondLst>
                                    <p:cond delay="8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autoRev="1" fill="hold" nodeType="withEffect">
                                  <p:stCondLst>
                                    <p:cond delay="9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autoRev="1" fill="hold" nodeType="withEffect">
                                  <p:stCondLst>
                                    <p:cond delay="11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ccel="50000" autoRev="1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autoRev="1" fill="hold" nodeType="withEffect">
                                  <p:stCondLst>
                                    <p:cond delay="13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ccel="50000" autoRev="1" fill="hold" nodeType="withEffect">
                                  <p:stCondLst>
                                    <p:cond delay="14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ccel="5000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ccel="50000" autoRev="1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ccel="50000" autoRev="1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autoRev="1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50000" autoRev="1" fill="hold" nodeType="withEffect">
                                  <p:stCondLst>
                                    <p:cond delay="19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50000" autoRev="1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50000" autoRev="1" fill="hold" nodeType="withEffect">
                                  <p:stCondLst>
                                    <p:cond delay="22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0CD82-0876-F389-606B-E27C4997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6B9232-2830-8F94-9B8D-28ACE0BC6D67}"/>
              </a:ext>
            </a:extLst>
          </p:cNvPr>
          <p:cNvCxnSpPr>
            <a:cxnSpLocks/>
          </p:cNvCxnSpPr>
          <p:nvPr/>
        </p:nvCxnSpPr>
        <p:spPr>
          <a:xfrm flipV="1">
            <a:off x="502165" y="0"/>
            <a:ext cx="0" cy="6858000"/>
          </a:xfrm>
          <a:prstGeom prst="line">
            <a:avLst/>
          </a:prstGeom>
          <a:ln w="38100">
            <a:gradFill>
              <a:gsLst>
                <a:gs pos="0">
                  <a:srgbClr val="B483B5"/>
                </a:gs>
                <a:gs pos="100000">
                  <a:srgbClr val="DF7B8E"/>
                </a:gs>
              </a:gsLst>
              <a:lin ang="5400000" scaled="1"/>
            </a:gra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5A92C1F0-13B8-D68E-E17C-CD79702F8D1F}"/>
              </a:ext>
            </a:extLst>
          </p:cNvPr>
          <p:cNvSpPr txBox="1"/>
          <p:nvPr/>
        </p:nvSpPr>
        <p:spPr>
          <a:xfrm>
            <a:off x="31566" y="1906148"/>
            <a:ext cx="99662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🎙️</a:t>
            </a:r>
            <a:endParaRPr lang="de-DE" sz="440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AC25C33-2691-7197-66BB-9DD72B44C24F}"/>
              </a:ext>
            </a:extLst>
          </p:cNvPr>
          <p:cNvSpPr txBox="1"/>
          <p:nvPr/>
        </p:nvSpPr>
        <p:spPr>
          <a:xfrm>
            <a:off x="0" y="2774121"/>
            <a:ext cx="1035601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📂</a:t>
            </a:r>
            <a:endParaRPr lang="de-DE" sz="4400" b="1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B2FA187-BDB4-F31E-02E7-F15730E43908}"/>
              </a:ext>
            </a:extLst>
          </p:cNvPr>
          <p:cNvSpPr txBox="1"/>
          <p:nvPr/>
        </p:nvSpPr>
        <p:spPr>
          <a:xfrm>
            <a:off x="36938" y="3836368"/>
            <a:ext cx="5709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000"/>
              <a:t>💾</a:t>
            </a:r>
            <a:endParaRPr lang="de-DE" sz="4000" b="1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0D7AAE6-23E2-A66D-3214-EBC38480972D}"/>
              </a:ext>
            </a:extLst>
          </p:cNvPr>
          <p:cNvSpPr txBox="1"/>
          <p:nvPr/>
        </p:nvSpPr>
        <p:spPr>
          <a:xfrm>
            <a:off x="31566" y="4748736"/>
            <a:ext cx="106661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🔊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2B18969-C35F-9945-0101-CFB2E189C1BB}"/>
              </a:ext>
            </a:extLst>
          </p:cNvPr>
          <p:cNvSpPr txBox="1"/>
          <p:nvPr/>
        </p:nvSpPr>
        <p:spPr>
          <a:xfrm>
            <a:off x="31566" y="5722659"/>
            <a:ext cx="96329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📤</a:t>
            </a:r>
            <a:endParaRPr lang="de-DE" sz="4400"/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C2F03F3-24B3-872C-9E18-5BC0EA17427E}"/>
              </a:ext>
            </a:extLst>
          </p:cNvPr>
          <p:cNvSpPr/>
          <p:nvPr/>
        </p:nvSpPr>
        <p:spPr>
          <a:xfrm rot="15312574">
            <a:off x="7212431" y="48070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4">
            <a:extLst>
              <a:ext uri="{FF2B5EF4-FFF2-40B4-BE49-F238E27FC236}">
                <a16:creationId xmlns:a16="http://schemas.microsoft.com/office/drawing/2014/main" id="{68B9A7B5-BB6C-0BE0-7E80-5F2C4E5E01C6}"/>
              </a:ext>
            </a:extLst>
          </p:cNvPr>
          <p:cNvSpPr/>
          <p:nvPr/>
        </p:nvSpPr>
        <p:spPr>
          <a:xfrm rot="5212690">
            <a:off x="7607491" y="131386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E115F07-205B-FEBF-6346-B1C35E5001EE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Plugins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1052D55-BCE0-F171-5AB3-08382FBDDE31}"/>
              </a:ext>
            </a:extLst>
          </p:cNvPr>
          <p:cNvSpPr/>
          <p:nvPr/>
        </p:nvSpPr>
        <p:spPr>
          <a:xfrm rot="1920557">
            <a:off x="1070435" y="1307653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55F909C4-F149-4B48-9F2F-B2EDEED09BA7}"/>
              </a:ext>
            </a:extLst>
          </p:cNvPr>
          <p:cNvSpPr/>
          <p:nvPr/>
        </p:nvSpPr>
        <p:spPr>
          <a:xfrm rot="1920557">
            <a:off x="1070435" y="9809476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" descr="Mobiltelefon">
                <a:extLst>
                  <a:ext uri="{FF2B5EF4-FFF2-40B4-BE49-F238E27FC236}">
                    <a16:creationId xmlns:a16="http://schemas.microsoft.com/office/drawing/2014/main" id="{B466C4D6-E803-C4A6-8658-D7FFEAADCF2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27325347"/>
                  </p:ext>
                </p:extLst>
              </p:nvPr>
            </p:nvGraphicFramePr>
            <p:xfrm rot="1419788">
              <a:off x="8181524" y="1215825"/>
              <a:ext cx="2700161" cy="5511887"/>
            </p:xfrm>
            <a:graphic>
              <a:graphicData uri="http://schemas.microsoft.com/office/drawing/2017/model3d">
                <am3d:model3d r:embed="rId3">
                  <am3d:spPr>
                    <a:xfrm rot="1419788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206957" ay="-1158779" az="68514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" descr="Mobiltelefon">
                <a:extLst>
                  <a:ext uri="{FF2B5EF4-FFF2-40B4-BE49-F238E27FC236}">
                    <a16:creationId xmlns:a16="http://schemas.microsoft.com/office/drawing/2014/main" id="{B466C4D6-E803-C4A6-8658-D7FFEAADC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419788">
                <a:off x="8181524" y="1215825"/>
                <a:ext cx="2700161" cy="5511887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1">
            <a:extLst>
              <a:ext uri="{FF2B5EF4-FFF2-40B4-BE49-F238E27FC236}">
                <a16:creationId xmlns:a16="http://schemas.microsoft.com/office/drawing/2014/main" id="{8FC17AC3-246E-FEDD-600A-2F5766F30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716" y="5734128"/>
            <a:ext cx="6096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Share</a:t>
            </a: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teilt Aufnahmen über andere Apps (WhatsApp, Mail, etc.)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343DAFE-4BD2-DCAE-61C6-809F986BE856}"/>
              </a:ext>
            </a:extLst>
          </p:cNvPr>
          <p:cNvSpPr txBox="1"/>
          <p:nvPr/>
        </p:nvSpPr>
        <p:spPr>
          <a:xfrm>
            <a:off x="959716" y="1938638"/>
            <a:ext cx="661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Audio Recorder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Aufnahme über Mikrofon (Start, Pause, Stopp)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73C8761-17D7-86F4-B1D7-3BB22209F1F4}"/>
              </a:ext>
            </a:extLst>
          </p:cNvPr>
          <p:cNvSpPr txBox="1"/>
          <p:nvPr/>
        </p:nvSpPr>
        <p:spPr>
          <a:xfrm>
            <a:off x="959716" y="3820128"/>
            <a:ext cx="4983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speichert Aufnahmen dauerhaft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3F2D8CB-2064-90F7-4B27-C365964AF3CD}"/>
              </a:ext>
            </a:extLst>
          </p:cNvPr>
          <p:cNvSpPr txBox="1"/>
          <p:nvPr/>
        </p:nvSpPr>
        <p:spPr>
          <a:xfrm>
            <a:off x="959716" y="2842644"/>
            <a:ext cx="6558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 Picker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kopiert die Dateien an den richtigen Speicherort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7AF26A4-42DF-03EC-FDA7-00C2B612FCA4}"/>
              </a:ext>
            </a:extLst>
          </p:cNvPr>
          <p:cNvSpPr txBox="1"/>
          <p:nvPr/>
        </p:nvSpPr>
        <p:spPr>
          <a:xfrm>
            <a:off x="959716" y="4774726"/>
            <a:ext cx="8548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Native Audio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spielt Aufnahmen ab (Play, Pause, Stopp)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-Modell 32" descr="Mobiltelefon">
                <a:extLst>
                  <a:ext uri="{FF2B5EF4-FFF2-40B4-BE49-F238E27FC236}">
                    <a16:creationId xmlns:a16="http://schemas.microsoft.com/office/drawing/2014/main" id="{58C672BD-4EA8-B250-E48D-59E83D0C0FB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88042105"/>
                  </p:ext>
                </p:extLst>
              </p:nvPr>
            </p:nvGraphicFramePr>
            <p:xfrm>
              <a:off x="4417997" y="7670623"/>
              <a:ext cx="3715350" cy="55118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15350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4776469" ay="2631" az="1431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-Modell 32" descr="Mobiltelefon">
                <a:extLst>
                  <a:ext uri="{FF2B5EF4-FFF2-40B4-BE49-F238E27FC236}">
                    <a16:creationId xmlns:a16="http://schemas.microsoft.com/office/drawing/2014/main" id="{58C672BD-4EA8-B250-E48D-59E83D0C0F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7997" y="7670623"/>
                <a:ext cx="3715350" cy="5511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279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E9714-ECBE-6221-25B2-C25A2ED9A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6C8D4DB-25E9-2B79-F47A-EF9B5D1F0C5A}"/>
              </a:ext>
            </a:extLst>
          </p:cNvPr>
          <p:cNvCxnSpPr>
            <a:cxnSpLocks/>
          </p:cNvCxnSpPr>
          <p:nvPr/>
        </p:nvCxnSpPr>
        <p:spPr>
          <a:xfrm flipV="1">
            <a:off x="502165" y="8008241"/>
            <a:ext cx="0" cy="6858000"/>
          </a:xfrm>
          <a:prstGeom prst="line">
            <a:avLst/>
          </a:prstGeom>
          <a:ln w="38100">
            <a:gradFill>
              <a:gsLst>
                <a:gs pos="0">
                  <a:srgbClr val="B483B5"/>
                </a:gs>
                <a:gs pos="100000">
                  <a:srgbClr val="DF7B8E"/>
                </a:gs>
              </a:gsLst>
              <a:lin ang="5400000" scaled="1"/>
            </a:gra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5BEDF4B0-EC0E-6105-A2F4-4C24EE83DD70}"/>
              </a:ext>
            </a:extLst>
          </p:cNvPr>
          <p:cNvSpPr txBox="1"/>
          <p:nvPr/>
        </p:nvSpPr>
        <p:spPr>
          <a:xfrm>
            <a:off x="36938" y="13571809"/>
            <a:ext cx="5709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000"/>
              <a:t>💾</a:t>
            </a:r>
            <a:endParaRPr lang="de-DE" sz="4000" b="1"/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C13F7E03-F1B0-3197-E90D-C020546FE3E3}"/>
              </a:ext>
            </a:extLst>
          </p:cNvPr>
          <p:cNvSpPr/>
          <p:nvPr/>
        </p:nvSpPr>
        <p:spPr>
          <a:xfrm rot="15312574">
            <a:off x="-4862346" y="70612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4">
            <a:extLst>
              <a:ext uri="{FF2B5EF4-FFF2-40B4-BE49-F238E27FC236}">
                <a16:creationId xmlns:a16="http://schemas.microsoft.com/office/drawing/2014/main" id="{10DF2C38-44A6-DEAE-65CE-6F5C9998B80F}"/>
              </a:ext>
            </a:extLst>
          </p:cNvPr>
          <p:cNvSpPr/>
          <p:nvPr/>
        </p:nvSpPr>
        <p:spPr>
          <a:xfrm rot="5212690">
            <a:off x="-4467286" y="153928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67567B-7DDF-BEE0-B2F4-4C856F836248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Limitationen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37200B01-621E-0830-F64C-E60BBE58C682}"/>
              </a:ext>
            </a:extLst>
          </p:cNvPr>
          <p:cNvSpPr txBox="1"/>
          <p:nvPr/>
        </p:nvSpPr>
        <p:spPr>
          <a:xfrm>
            <a:off x="4447603" y="2376521"/>
            <a:ext cx="749131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Die App </a:t>
            </a:r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ist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 </a:t>
            </a:r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ausschließlich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 für </a:t>
            </a:r>
            <a:r>
              <a:rPr lang="en-US" b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Android </a:t>
            </a:r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entwickelt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.</a:t>
            </a:r>
          </a:p>
          <a:p>
            <a:pPr algn="just"/>
            <a:endParaRPr lang="en-US">
              <a:latin typeface="Helvetica" panose="020B0604020202020204" pitchFamily="34" charset="0"/>
              <a:ea typeface="Aileron Ultra-Bold"/>
              <a:cs typeface="Helvetica" panose="020B0604020202020204" pitchFamily="34" charset="0"/>
              <a:sym typeface="Aileron Ultra-Bold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B0476D58-4FF3-5B4E-EF9E-DABB09FAC617}"/>
              </a:ext>
            </a:extLst>
          </p:cNvPr>
          <p:cNvSpPr txBox="1"/>
          <p:nvPr/>
        </p:nvSpPr>
        <p:spPr>
          <a:xfrm>
            <a:off x="5308731" y="3819016"/>
            <a:ext cx="576905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Mindestanforderung</a:t>
            </a:r>
            <a:r>
              <a:rPr lang="en-US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: </a:t>
            </a:r>
            <a:r>
              <a:rPr lang="en-US">
                <a:latin typeface="Helvetica" panose="020B0604020202020204" pitchFamily="34" charset="0"/>
                <a:ea typeface="Aileron"/>
                <a:cs typeface="Helvetica" panose="020B0604020202020204" pitchFamily="34" charset="0"/>
                <a:sym typeface="Aileron"/>
              </a:rPr>
              <a:t>Android 6.0 </a:t>
            </a:r>
            <a:r>
              <a:rPr lang="en-US" b="1">
                <a:latin typeface="Helvetica" panose="020B0604020202020204" pitchFamily="34" charset="0"/>
                <a:ea typeface="Aileron"/>
                <a:cs typeface="Helvetica" panose="020B0604020202020204" pitchFamily="34" charset="0"/>
                <a:sym typeface="Aileron"/>
              </a:rPr>
              <a:t>(Marshmallow).</a:t>
            </a:r>
          </a:p>
          <a:p>
            <a:pPr algn="just"/>
            <a:endParaRPr lang="en-US">
              <a:latin typeface="Helvetica" panose="020B0604020202020204" pitchFamily="34" charset="0"/>
              <a:ea typeface="Aileron"/>
              <a:cs typeface="Helvetica" panose="020B0604020202020204" pitchFamily="34" charset="0"/>
              <a:sym typeface="Aileron"/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4CED5CDF-2301-83F7-BD32-3E184D9E57C3}"/>
              </a:ext>
            </a:extLst>
          </p:cNvPr>
          <p:cNvSpPr txBox="1"/>
          <p:nvPr/>
        </p:nvSpPr>
        <p:spPr>
          <a:xfrm>
            <a:off x="5899828" y="5150953"/>
            <a:ext cx="5051378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Optimiert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 für Android 14 </a:t>
            </a:r>
            <a:r>
              <a:rPr lang="en-US" b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(</a:t>
            </a:r>
            <a:r>
              <a:rPr lang="de-DE" b="1" err="1"/>
              <a:t>Upside</a:t>
            </a:r>
            <a:r>
              <a:rPr lang="de-DE" b="1"/>
              <a:t> Down Cake).</a:t>
            </a:r>
            <a:endParaRPr lang="en-US" b="1">
              <a:latin typeface="Helvetica" panose="020B0604020202020204" pitchFamily="34" charset="0"/>
              <a:ea typeface="Aileron"/>
              <a:cs typeface="Helvetica" panose="020B0604020202020204" pitchFamily="34" charset="0"/>
              <a:sym typeface="Aileron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F1523F9-8029-3407-9A97-05DD57A0BE30}"/>
              </a:ext>
            </a:extLst>
          </p:cNvPr>
          <p:cNvSpPr/>
          <p:nvPr/>
        </p:nvSpPr>
        <p:spPr>
          <a:xfrm rot="1920557">
            <a:off x="1070435" y="1307653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5C9C1B6B-BBF1-6278-5152-3383C89479CA}"/>
              </a:ext>
            </a:extLst>
          </p:cNvPr>
          <p:cNvSpPr/>
          <p:nvPr/>
        </p:nvSpPr>
        <p:spPr>
          <a:xfrm rot="1920557">
            <a:off x="1070435" y="977930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E0A383B-5954-DAE4-5B33-7DF9BB343420}"/>
              </a:ext>
            </a:extLst>
          </p:cNvPr>
          <p:cNvCxnSpPr/>
          <p:nvPr/>
        </p:nvCxnSpPr>
        <p:spPr>
          <a:xfrm>
            <a:off x="16078200" y="4021587"/>
            <a:ext cx="1219200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Mobiltelefon">
                <a:extLst>
                  <a:ext uri="{FF2B5EF4-FFF2-40B4-BE49-F238E27FC236}">
                    <a16:creationId xmlns:a16="http://schemas.microsoft.com/office/drawing/2014/main" id="{EDDDE80B-E065-7D27-3526-D9066B85A89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8621765"/>
                  </p:ext>
                </p:extLst>
              </p:nvPr>
            </p:nvGraphicFramePr>
            <p:xfrm>
              <a:off x="4937013" y="9553529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Mobiltelefon">
                <a:extLst>
                  <a:ext uri="{FF2B5EF4-FFF2-40B4-BE49-F238E27FC236}">
                    <a16:creationId xmlns:a16="http://schemas.microsoft.com/office/drawing/2014/main" id="{EDDDE80B-E065-7D27-3526-D9066B85A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7013" y="9553529"/>
                <a:ext cx="2700161" cy="5511887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Grafik 10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31A83B80-E1A7-6459-E4A1-C8BD3060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887"/>
          <a:stretch>
            <a:fillRect/>
          </a:stretch>
        </p:blipFill>
        <p:spPr>
          <a:xfrm>
            <a:off x="5194162" y="10185151"/>
            <a:ext cx="2174475" cy="4354404"/>
          </a:xfrm>
          <a:prstGeom prst="roundRect">
            <a:avLst>
              <a:gd name="adj" fmla="val 1022"/>
            </a:avLst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627EF7E-9EF2-E8BB-8025-320BB92544EB}"/>
              </a:ext>
            </a:extLst>
          </p:cNvPr>
          <p:cNvGrpSpPr/>
          <p:nvPr/>
        </p:nvGrpSpPr>
        <p:grpSpPr>
          <a:xfrm>
            <a:off x="304803" y="9592749"/>
            <a:ext cx="2590799" cy="3335867"/>
            <a:chOff x="330195" y="2768593"/>
            <a:chExt cx="2590799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F7D75DC5-5280-5051-47F2-443BCA892660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F2D69C40-D39F-E2D5-7B79-396073C11EBF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B303157-722B-4157-5DB4-1EA355B1DFC8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18" name="Grafik 17" descr="Pfeil nach unten mit einfarbiger Füllung">
              <a:extLst>
                <a:ext uri="{FF2B5EF4-FFF2-40B4-BE49-F238E27FC236}">
                  <a16:creationId xmlns:a16="http://schemas.microsoft.com/office/drawing/2014/main" id="{AFA5360E-F361-91A4-DA3F-82E0F35E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74065FB-9A75-9E34-D7CE-7E5EB786C3D5}"/>
              </a:ext>
            </a:extLst>
          </p:cNvPr>
          <p:cNvGrpSpPr/>
          <p:nvPr/>
        </p:nvGrpSpPr>
        <p:grpSpPr>
          <a:xfrm>
            <a:off x="304803" y="9592034"/>
            <a:ext cx="2565392" cy="3335867"/>
            <a:chOff x="330204" y="2760129"/>
            <a:chExt cx="2565392" cy="3335867"/>
          </a:xfrm>
          <a:scene3d>
            <a:camera prst="perspectiveFront"/>
            <a:lightRig rig="threePt" dir="t"/>
          </a:scene3d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C66260EC-4B1A-5904-8DF8-A28F0F9DB092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09A6384-B972-8CD6-AAE7-C572A4E13965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71D9A43-0EB3-BE27-0485-FAC033A1A2A7}"/>
              </a:ext>
            </a:extLst>
          </p:cNvPr>
          <p:cNvGrpSpPr/>
          <p:nvPr/>
        </p:nvGrpSpPr>
        <p:grpSpPr>
          <a:xfrm>
            <a:off x="3344335" y="12589949"/>
            <a:ext cx="2565392" cy="3335867"/>
            <a:chOff x="3344335" y="2768593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16B9FD8-FF72-9D94-5F84-E1309757D54B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FCAE4737-1C1D-A383-CA17-3AB1DA11C384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CD72B8D2-01DF-73D6-577B-A2ECF399F8B6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26" name="Grafik 25" descr="Pfeil nach unten mit einfarbiger Füllung">
              <a:extLst>
                <a:ext uri="{FF2B5EF4-FFF2-40B4-BE49-F238E27FC236}">
                  <a16:creationId xmlns:a16="http://schemas.microsoft.com/office/drawing/2014/main" id="{A22AFF03-5854-6E7F-CA63-C9FB11570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67F0114-9829-2CE1-DC23-47FC9C7A31CC}"/>
              </a:ext>
            </a:extLst>
          </p:cNvPr>
          <p:cNvGrpSpPr/>
          <p:nvPr/>
        </p:nvGrpSpPr>
        <p:grpSpPr>
          <a:xfrm>
            <a:off x="3327395" y="12589234"/>
            <a:ext cx="2572433" cy="3335867"/>
            <a:chOff x="3327395" y="2767878"/>
            <a:chExt cx="2572433" cy="3335867"/>
          </a:xfrm>
          <a:scene3d>
            <a:camera prst="perspectiveFront"/>
            <a:lightRig rig="threePt" dir="t"/>
          </a:scene3d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60465C50-82F3-E22C-3EFE-41610D785D47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A307D9E2-541A-FA36-6C9A-ADA04C1684BD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A961081-EB46-A332-A394-365DF02DD63D}"/>
              </a:ext>
            </a:extLst>
          </p:cNvPr>
          <p:cNvGrpSpPr/>
          <p:nvPr/>
        </p:nvGrpSpPr>
        <p:grpSpPr>
          <a:xfrm>
            <a:off x="6328817" y="13974249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8D784563-4B5C-216D-C7AF-02D856D67F19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F42FDEBA-7A16-6B6B-80C5-E68A94B18ECF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DDF28A6-7D81-7073-22FB-FF46A5C45EA8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34" name="Grafik 33" descr="Pfeil nach unten mit einfarbiger Füllung">
              <a:extLst>
                <a:ext uri="{FF2B5EF4-FFF2-40B4-BE49-F238E27FC236}">
                  <a16:creationId xmlns:a16="http://schemas.microsoft.com/office/drawing/2014/main" id="{39A8F8EE-B357-49A6-718F-34B82AC9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D23045C-92ED-99FD-97F0-968D1D1DC492}"/>
              </a:ext>
            </a:extLst>
          </p:cNvPr>
          <p:cNvGrpSpPr/>
          <p:nvPr/>
        </p:nvGrpSpPr>
        <p:grpSpPr>
          <a:xfrm>
            <a:off x="6316129" y="13973534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2D8DD46D-B044-8247-D349-D28ED1A6D32D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7098C3A-904F-751A-9139-5F34DB5469EE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A900C29-ED45-DCEA-01C6-34AE45991098}"/>
              </a:ext>
            </a:extLst>
          </p:cNvPr>
          <p:cNvGrpSpPr/>
          <p:nvPr/>
        </p:nvGrpSpPr>
        <p:grpSpPr>
          <a:xfrm>
            <a:off x="9330259" y="15146884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A235AD27-6E88-F9A2-08AA-98C58974E4DD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F48E9549-2837-1451-BE54-EFE3F5DDB37D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31E01EC0-BCC6-2C51-06D3-ECF113AE09E6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42" name="Grafik 41" descr="Pfeil nach unten mit einfarbiger Füllung">
              <a:extLst>
                <a:ext uri="{FF2B5EF4-FFF2-40B4-BE49-F238E27FC236}">
                  <a16:creationId xmlns:a16="http://schemas.microsoft.com/office/drawing/2014/main" id="{115F093D-5CAC-B68C-9534-691632A11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AC6BA56-2391-B9E5-CE7D-AB7E3DD2360A}"/>
              </a:ext>
            </a:extLst>
          </p:cNvPr>
          <p:cNvGrpSpPr/>
          <p:nvPr/>
        </p:nvGrpSpPr>
        <p:grpSpPr>
          <a:xfrm>
            <a:off x="9323150" y="15146885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69992435-3392-AD1F-5FDE-82BDDCC3F8BC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E27DC30-2F06-82FE-6139-DC7D0E976F63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!!" descr="Mobiltelefon">
                <a:extLst>
                  <a:ext uri="{FF2B5EF4-FFF2-40B4-BE49-F238E27FC236}">
                    <a16:creationId xmlns:a16="http://schemas.microsoft.com/office/drawing/2014/main" id="{0EA4AC02-2EB5-D611-C548-02BBB916477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95232657"/>
                  </p:ext>
                </p:extLst>
              </p:nvPr>
            </p:nvGraphicFramePr>
            <p:xfrm rot="20463068">
              <a:off x="1069294" y="1284818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 rot="20463068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8636" ay="1591522" az="-160632"/>
                    <am3d:postTrans dx="0" dy="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!!" descr="Mobiltelefon">
                <a:extLst>
                  <a:ext uri="{FF2B5EF4-FFF2-40B4-BE49-F238E27FC236}">
                    <a16:creationId xmlns:a16="http://schemas.microsoft.com/office/drawing/2014/main" id="{0EA4AC02-2EB5-D611-C548-02BBB91647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463068">
                <a:off x="1069294" y="1284818"/>
                <a:ext cx="2700161" cy="551188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fik 16" descr="Ein Bild, das Spielzeug, Cartoon, Tierfigur enthält.&#10;&#10;KI-generierte Inhalte können fehlerhaft sein.">
            <a:extLst>
              <a:ext uri="{FF2B5EF4-FFF2-40B4-BE49-F238E27FC236}">
                <a16:creationId xmlns:a16="http://schemas.microsoft.com/office/drawing/2014/main" id="{2FDF06D9-F83F-4796-C8D7-3C69D84F1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0" y="783716"/>
            <a:ext cx="3048000" cy="30353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F73BEA2-351B-AA80-F978-3740C2585DE5}"/>
              </a:ext>
            </a:extLst>
          </p:cNvPr>
          <p:cNvSpPr txBox="1"/>
          <p:nvPr/>
        </p:nvSpPr>
        <p:spPr>
          <a:xfrm>
            <a:off x="31566" y="13292589"/>
            <a:ext cx="99662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🎙️</a:t>
            </a:r>
            <a:endParaRPr lang="de-DE" sz="440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8569C01-B2C6-34E2-A93B-7A66A01F1B4C}"/>
              </a:ext>
            </a:extLst>
          </p:cNvPr>
          <p:cNvSpPr txBox="1"/>
          <p:nvPr/>
        </p:nvSpPr>
        <p:spPr>
          <a:xfrm>
            <a:off x="0" y="13398562"/>
            <a:ext cx="1035601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📂</a:t>
            </a:r>
            <a:endParaRPr lang="de-DE" sz="4400" b="1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70C4903-D101-16C7-B58D-EAC9C189AF39}"/>
              </a:ext>
            </a:extLst>
          </p:cNvPr>
          <p:cNvSpPr txBox="1"/>
          <p:nvPr/>
        </p:nvSpPr>
        <p:spPr>
          <a:xfrm>
            <a:off x="31566" y="13658677"/>
            <a:ext cx="106661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🔊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48DFBDE-249D-459D-B4DC-00F308EE5830}"/>
              </a:ext>
            </a:extLst>
          </p:cNvPr>
          <p:cNvSpPr txBox="1"/>
          <p:nvPr/>
        </p:nvSpPr>
        <p:spPr>
          <a:xfrm>
            <a:off x="31566" y="13730900"/>
            <a:ext cx="96329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📤</a:t>
            </a:r>
            <a:endParaRPr lang="de-DE" sz="4400"/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2ADDE2D6-4F93-D000-9727-D6E91D1A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26084" y="5734128"/>
            <a:ext cx="6096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Share</a:t>
            </a: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teilt Aufnahmen über andere Apps (WhatsApp, Mail, etc.)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36959A6-E465-A7D3-24AB-C5B7C86EFFD5}"/>
              </a:ext>
            </a:extLst>
          </p:cNvPr>
          <p:cNvSpPr txBox="1"/>
          <p:nvPr/>
        </p:nvSpPr>
        <p:spPr>
          <a:xfrm>
            <a:off x="-7879484" y="1938638"/>
            <a:ext cx="661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Audio Recorder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Aufnahme über Mikrofon (Start, Pause, Stopp)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5FE823-BA39-8EBD-E7EE-328C4ABA0B72}"/>
              </a:ext>
            </a:extLst>
          </p:cNvPr>
          <p:cNvSpPr txBox="1"/>
          <p:nvPr/>
        </p:nvSpPr>
        <p:spPr>
          <a:xfrm>
            <a:off x="-10876684" y="3820128"/>
            <a:ext cx="4983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speichert Aufnahmen dauerhaft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4906C1F6-EE27-860D-1FFD-0BE0B84B6273}"/>
              </a:ext>
            </a:extLst>
          </p:cNvPr>
          <p:cNvSpPr txBox="1"/>
          <p:nvPr/>
        </p:nvSpPr>
        <p:spPr>
          <a:xfrm>
            <a:off x="-9860684" y="2842644"/>
            <a:ext cx="6558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 Picker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kopiert die Dateien an den richtigen Speicherort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77B64C44-62FC-DE5E-3083-6B7568C51ECC}"/>
              </a:ext>
            </a:extLst>
          </p:cNvPr>
          <p:cNvSpPr txBox="1"/>
          <p:nvPr/>
        </p:nvSpPr>
        <p:spPr>
          <a:xfrm>
            <a:off x="-12349884" y="4774726"/>
            <a:ext cx="8548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Native Audio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spielt Aufnahmen ab (Play, Pause, Stopp)</a:t>
            </a:r>
          </a:p>
        </p:txBody>
      </p:sp>
    </p:spTree>
    <p:extLst>
      <p:ext uri="{BB962C8B-B14F-4D97-AF65-F5344CB8AC3E}">
        <p14:creationId xmlns:p14="http://schemas.microsoft.com/office/powerpoint/2010/main" val="1321615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92 0.00116 L -0.25729 -0.00371 " pathEditMode="relative" rAng="0" ptsTypes="AA">
                                      <p:cBhvr>
                                        <p:cTn id="9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58713407-8759-8928-8D34-BCA4AFE0BBA7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3FB4FB-4973-889A-F06F-8BCBB70883AD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233F167-ED89-2894-C11E-C6824EF1FB3E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DF0A497-D00B-7E0E-232B-943996826375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C5793F4B-5520-F982-BC1A-10C90BD52E1C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2745312-AA4E-405B-3609-3ECBBE8D6D0C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91272D56-1071-47D7-9237-E24094867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BDC332C-ADFB-BEED-A842-91F9719CF682}"/>
              </a:ext>
            </a:extLst>
          </p:cNvPr>
          <p:cNvGrpSpPr/>
          <p:nvPr/>
        </p:nvGrpSpPr>
        <p:grpSpPr>
          <a:xfrm>
            <a:off x="304803" y="2767878"/>
            <a:ext cx="2565392" cy="3335867"/>
            <a:chOff x="330204" y="2760129"/>
            <a:chExt cx="2565392" cy="3335867"/>
          </a:xfrm>
          <a:scene3d>
            <a:camera prst="perspectiveFront"/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4BBA6533-0170-E4F0-C0EB-12EF33434099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1CC6A5A-4ED0-F0E4-2A27-ABFD42FA59A0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402F630-593B-636B-C435-F85B00E3E359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2488F665-F78E-E428-E6E0-8569DE9ED2D0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5717416B-CA12-4DC3-9916-2870DA3F09B0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9965D45-E54B-BA11-E3BD-54A1F8C17164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4A784EF6-FD68-CF2F-E506-F8033B37F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1A958EB-FAA9-B033-081A-3290C1DB1701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/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1D670EB7-2212-DE3C-65E1-F46CDCF2CDB3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4245EA-2435-A41A-73AD-3C0C978C56D8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65A1A67-3DF2-11E6-876B-B8D8DCDEA766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8C4C036-0F5C-B8B4-1DE4-1A3ADA7E5F19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416498FA-714A-32B2-F60E-9E8A1235C069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9458A66-6D9B-370C-73E6-46D1AF8F6A01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07D4B4B5-481A-58EC-5238-7EA9FB926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3B73D28-5EBD-C606-3431-4F298D5EB75B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83A7F66-1C3E-8950-3296-C361875E4781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208C273-878E-9F36-3B46-A32E192F25A9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6E1ABA8-E8E9-B683-568F-E069BD022A2E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99B3A1D8-60D3-12B6-0FD5-CA0B0C65CAAC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C854B2C4-CECB-D2BD-6AFB-F684FF57BD0F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EFF1226-EAEA-3AD1-0D4B-5FD7EF5BD0B1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C5AB9305-3C4D-355E-1B66-A5627FD8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397767B-831D-AE07-A88C-85076437F97C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BF4F1575-35B0-464E-8DBC-0FCCF9F4FB89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D5DC8DC-4997-9FCE-EE08-754519A8D50E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p:sp>
        <p:nvSpPr>
          <p:cNvPr id="24" name="Ellipse 4">
            <a:extLst>
              <a:ext uri="{FF2B5EF4-FFF2-40B4-BE49-F238E27FC236}">
                <a16:creationId xmlns:a16="http://schemas.microsoft.com/office/drawing/2014/main" id="{697E895B-BB1D-6A7D-7643-46A1E25A1459}"/>
              </a:ext>
            </a:extLst>
          </p:cNvPr>
          <p:cNvSpPr/>
          <p:nvPr/>
        </p:nvSpPr>
        <p:spPr>
          <a:xfrm rot="15312574">
            <a:off x="-13347834" y="2406574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4">
            <a:extLst>
              <a:ext uri="{FF2B5EF4-FFF2-40B4-BE49-F238E27FC236}">
                <a16:creationId xmlns:a16="http://schemas.microsoft.com/office/drawing/2014/main" id="{3791FA46-71BE-2786-4DFD-C85BF6A89C73}"/>
              </a:ext>
            </a:extLst>
          </p:cNvPr>
          <p:cNvSpPr/>
          <p:nvPr/>
        </p:nvSpPr>
        <p:spPr>
          <a:xfrm rot="5212690">
            <a:off x="-12936422" y="6369975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!!" descr="Mobiltelefon">
                <a:extLst>
                  <a:ext uri="{FF2B5EF4-FFF2-40B4-BE49-F238E27FC236}">
                    <a16:creationId xmlns:a16="http://schemas.microsoft.com/office/drawing/2014/main" id="{E9B918A0-D866-6C3B-52C5-20CCD4B07D2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12552574"/>
                  </p:ext>
                </p:extLst>
              </p:nvPr>
            </p:nvGraphicFramePr>
            <p:xfrm rot="20463068">
              <a:off x="-4245319" y="4635248"/>
              <a:ext cx="2700161" cy="5511887"/>
            </p:xfrm>
            <a:graphic>
              <a:graphicData uri="http://schemas.microsoft.com/office/drawing/2017/model3d">
                <am3d:model3d r:embed="rId4">
                  <am3d:spPr>
                    <a:xfrm rot="20463068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7822705" ay="-3797132" az="-8015558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!!" descr="Mobiltelefon">
                <a:extLst>
                  <a:ext uri="{FF2B5EF4-FFF2-40B4-BE49-F238E27FC236}">
                    <a16:creationId xmlns:a16="http://schemas.microsoft.com/office/drawing/2014/main" id="{E9B918A0-D866-6C3B-52C5-20CCD4B07D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463068">
                <a:off x="-4245319" y="4635248"/>
                <a:ext cx="2700161" cy="5511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657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D0319-68AC-159D-CE9E-B3F0DE15C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8574D15E-CC69-2FA8-0797-2DE5C00B64C6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C29CC83-886F-9D88-655B-95EABD3DDBE2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3BD1A8C-C6AD-B275-0F3C-FB3DCADC9C71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7A74D657-5EF2-2141-22B6-37F10F90F654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717F4DC-27ED-90B6-32A1-5DEE35E629D7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7D94D03-A5F6-3246-66C6-BC6F92F67A2F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6DDBB7F6-AD18-C9EC-430D-E58D15CB8C74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CD660621-D4C8-978C-1C5E-25C848A62A77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2A49BB9-8170-BFA4-4438-1FAF4193384A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1B2FB4A8-3C91-694B-300C-454E5B15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3ED813B-3111-3292-402B-ADFA90B2C912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8ED5A57E-2098-9078-B2E9-158A34B17AF6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0671B138-CDA6-86A9-B194-0675AECAE79B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09E2788-A503-8720-588E-1AB9A1921628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869802F9-F9C3-87D6-E12A-B779003B3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BD4BC4F-6E58-2BBE-EF99-4407357E2135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/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27084470-5D57-45B0-80C9-22C8ABDA85E8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51E31AC-9D70-E9C0-97BF-599B971811A9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4864B-B495-E4BC-0CCC-5D5B95A80909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14ECDA6E-EF31-4A7C-7933-E14400C487B8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DC84CF9-8CF5-8572-3AF9-624C1D75067F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268440F-85FF-D5B7-A5C2-BE145AF20285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F573C5B3-FAF5-DB59-9DB0-F7B6A457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4CD0565-5E48-C5BA-38B0-7BA0360755CC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0386528-C7FD-5873-1B7E-A7C241FD6073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D46BA23-B312-F8AD-89E7-62057B5EFCC1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A0FD0BD-C229-8F40-849C-F0891C79487A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46A0326F-4C4E-D264-D9AE-6035EE25C786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B1388839-5443-5593-EB7C-16E6DB932529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043DFCC-9685-BDAC-1807-EEE6B0B3F54C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109858EE-FAE8-ADF1-2204-64E90F22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64A09DE-851E-F77A-E1B1-8479C86E615B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10D2FDAD-DFFD-F7B6-5AD4-851EAE17A368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B40E019-B0B4-CCDD-FD7C-654412AF63EF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55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95180-663C-CC14-129E-38DA8A1E0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C948961E-2B53-A9AE-3A61-7C199125CED0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66A5517-8721-DAE4-7EB6-939A47E633D6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9BD26FC-82A0-8510-ED00-DED4ACEEC324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AEE223A5-FA0B-AE69-7EFB-F5D6A06D0667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128EA6C-CC32-4F14-DFB4-044823E6133F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89C023F-F065-487F-3078-9730BD1CA662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D04C9C87-8704-DF59-6F86-3930089A25F9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002092D1-FADB-14BA-F523-F43520575834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53D567D7-97B4-F3BB-7F17-C3C58A39D302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BD9DD4A1-3D16-058C-03A9-84BE44B91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6203D81-939A-9C07-6FEE-6B1F75C0EDDA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DB2C6E2D-8CAC-FBE3-03FD-281641C5FE32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754061A-EDCD-7577-5FC9-AF360A141EBF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E5BA8EB-E909-9BB7-9232-BE921CD1A541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A54FBC94-04AC-54FF-77AF-AA74C7228A90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22FB4A6C-F807-3F7E-EBF7-0210681A04D8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486E1B0-C791-11F7-EA51-BB85A5DF22BD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26D29B36-5EA8-A072-CFE4-E5C5343DD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9B753D8-FEA5-AC2F-8FE7-F9CD3774D940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A4DCB9C8-A9AD-C825-0ED8-60435993F7F3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39DFB186-E3AB-5204-12C6-803834C0DEA4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14E2820C-65F0-C435-D9B0-24CA8BB7183D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58D28889-D871-D032-20E5-D7A9E38DF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56E8E5C-9981-777A-616D-772B39EC2199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7E77E96F-9D93-1FBF-6350-9A3C2860B42C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845A4B1-C285-A984-DC28-671CD5728299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188DB1E-5B98-D294-0514-E37492BDFFAD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A9789C53-8882-43D5-CB98-016CC5BF9053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8149D200-9EC4-2B4F-5282-DABDDF9300CC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098ADC7E-A68A-F443-AB04-96106F17C5F5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E0E40DB0-541B-54A4-93C2-DE9575A99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95245D6C-0E25-10C1-7FF2-35221383BF75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93D40D5F-F3B2-C6E9-58E1-8F851E798EE8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CC51F30-89D2-31D9-B7C0-5ACAA2B769D8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8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31133-CE34-0AB2-F7E2-EE4649BA6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1AEE2877-A41C-3B24-2FE9-F458AC4CCFFE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803ED36-46AE-F073-65E7-8549D71EC9E0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D85FDEA-F7ED-BA6C-9B3E-DFA37D01BBC2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5F63C9BA-50B6-EEA8-7DF4-F6D681AF7911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91EA1B0-5CD8-BA08-9BE8-5BB0863A29E5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D7934BB-A13C-5734-9A24-AACD2F289823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29243C01-0C78-9301-0CDE-AD237F8753D2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6C40DB05-6F2A-01D2-EB19-B6420687ABE4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45797C1-AC12-04FA-601D-76B1588AA33E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112688BC-DB1A-99AA-2F4C-032C14E4C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4F28471-0278-5DC9-CB5C-B3360BBB75F3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577D8F99-B8A4-5CBF-7FEB-E923F9A9AE52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D05F457-BE77-70DE-96CB-F9A6D3E903A1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0EB76B1-2011-4BFD-B081-247E181F20F7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1E0E577A-D2F8-A7FA-B9A3-B7F604335A50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B3724F4B-0B01-C59F-8C73-A17D0B9F9A64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92485AA-0A23-BB8C-97D4-57EBAD54C91F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96EE90B9-5D53-489A-86E3-ABB54AF2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6C55BA3-074D-556B-BC04-C609193603BC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2A47A63-87DF-D1F3-1F7B-58332062DF5E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CBF441A-E3D9-B008-1A00-25BC74ACF5B4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D5FC107-2C97-88F4-4D2A-F82E25732283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B154C7D7-417A-6A57-3B1C-C1D76DF68EA1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FF5C3E60-D80A-3746-A541-F9A995B937DF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5992C23-1D07-2021-EB82-B035EF2B21A9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7343034D-DDB1-1D52-22E0-BDE0320D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3E39682-861E-5EDA-1A2E-3256C69E4219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DDAF290-4BFB-6777-DAEC-1ECDB23B2BA2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873A1BBB-BF12-D817-06C4-EF6491A8F983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122B990-60DE-4808-DE6E-222F69A72932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9A2332F7-7100-665C-35DC-EFA1DC06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54CFEF2-318F-F99D-83A5-6A4D59672D76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A1E204BE-7185-E3D2-BCCA-2AEC6D5F0D0E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7733124-6873-A4B9-4367-89B4ABF64605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03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12D18-C6A1-8142-B655-78A32033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C7B8F28-9165-3A6B-1CEB-1857A39DB79D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BEE42AA-27DB-793A-455D-B53E52BCC922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1667608-5654-9012-47C8-EF3F8BF023A3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02B6CFAB-EF5F-BD10-D814-F99C01AC0E9B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C3D4034-043D-09C0-8F11-C00D1DB077D4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3C3E43-F2A9-05BC-6147-F177511F9CD9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62C0CDC1-36BF-8B40-1738-0C93A8660D44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446BB819-265E-8AD9-9D7C-E5C82CD6CB11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FD494F65-CD88-2805-9941-E5DB507DF5BE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3A673E72-3922-72A7-AF26-A453AEC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823155C-25BF-56BB-6F37-7D50029879F2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8CA2057D-CC1E-BD62-2186-FA7462BA73CC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B6E2FF6-CD9E-06A6-FCE3-90818D19BDD5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2C60283-79A5-5D59-997F-32CF3FC6A541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6282F7DA-3CC0-DD26-DA45-3D59A6C940C5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6A4E493-906E-4628-4941-627FFB77A318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C3A0FE3-16AE-4D38-EDA4-18DA45F4670F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37D9588C-C0AD-9C9D-F0E2-60D88BFDDC9A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2E1DC954-D7EC-5EE4-2292-CE99EB6A59AA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579732A6-0267-A90A-A23C-F1A0DF7E4566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C8E977C8-D3EE-3A24-D965-827D2C978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DF389E0-AB25-2D1F-DF64-B53011BEE837}"/>
              </a:ext>
            </a:extLst>
          </p:cNvPr>
          <p:cNvGrpSpPr/>
          <p:nvPr/>
        </p:nvGrpSpPr>
        <p:grpSpPr>
          <a:xfrm>
            <a:off x="6303419" y="2771758"/>
            <a:ext cx="2569643" cy="3335867"/>
            <a:chOff x="6328817" y="2768593"/>
            <a:chExt cx="2569643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C284FC1B-DC45-F135-5BAC-ABD5E30AD751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067A568D-8D50-5085-9B54-1FEFC6DCF91D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AFFB2C5E-2065-155F-2118-4651350A040C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C055CE8B-3922-3A84-DA60-51B6DDBB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D9B2DFA-2494-A4B0-5FF8-455D1C132EC3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F9539866-404F-2CAD-8232-57226CEB8A33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7C9865C-BEE9-2214-6859-3DCD3770CA4C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E3EA2F6-0A75-B3CC-F159-EB00803B0E5F}"/>
              </a:ext>
            </a:extLst>
          </p:cNvPr>
          <p:cNvGrpSpPr/>
          <p:nvPr/>
        </p:nvGrpSpPr>
        <p:grpSpPr>
          <a:xfrm>
            <a:off x="9323150" y="2760129"/>
            <a:ext cx="2582331" cy="3335867"/>
            <a:chOff x="9330259" y="2768593"/>
            <a:chExt cx="2582331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F46022B-F98E-DDF8-62F5-E1B1043F52F6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FDC507BE-57DC-030B-F7ED-BDE1F4E2F44D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DFF1C42-2929-F159-AB37-7C4DAC1A33F8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98D4017F-14E7-AB7E-CBF1-1427C92A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Ellipse 4">
            <a:extLst>
              <a:ext uri="{FF2B5EF4-FFF2-40B4-BE49-F238E27FC236}">
                <a16:creationId xmlns:a16="http://schemas.microsoft.com/office/drawing/2014/main" id="{6AE6E22D-00D8-135D-579B-C13E99692E8E}"/>
              </a:ext>
            </a:extLst>
          </p:cNvPr>
          <p:cNvSpPr/>
          <p:nvPr/>
        </p:nvSpPr>
        <p:spPr>
          <a:xfrm>
            <a:off x="12831253" y="948856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59A8D75-0A14-3F32-A4CA-527AB9117E3C}"/>
              </a:ext>
            </a:extLst>
          </p:cNvPr>
          <p:cNvSpPr/>
          <p:nvPr/>
        </p:nvSpPr>
        <p:spPr>
          <a:xfrm>
            <a:off x="9892847" y="704163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-Modell 22" descr="Mobiltelefon">
                <a:extLst>
                  <a:ext uri="{FF2B5EF4-FFF2-40B4-BE49-F238E27FC236}">
                    <a16:creationId xmlns:a16="http://schemas.microsoft.com/office/drawing/2014/main" id="{BD169904-92B1-2263-80CA-E4C7B7AC8C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0440094"/>
                  </p:ext>
                </p:extLst>
              </p:nvPr>
            </p:nvGraphicFramePr>
            <p:xfrm rot="1615679">
              <a:off x="12934062" y="8829193"/>
              <a:ext cx="2713432" cy="4731845"/>
            </p:xfrm>
            <a:graphic>
              <a:graphicData uri="http://schemas.microsoft.com/office/drawing/2017/model3d">
                <am3d:model3d r:embed="rId4">
                  <am3d:spPr>
                    <a:xfrm rot="1615679">
                      <a:off x="0" y="0"/>
                      <a:ext cx="2713432" cy="4731845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6263358" ay="914909" az="80572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88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-Modell 22" descr="Mobiltelefon">
                <a:extLst>
                  <a:ext uri="{FF2B5EF4-FFF2-40B4-BE49-F238E27FC236}">
                    <a16:creationId xmlns:a16="http://schemas.microsoft.com/office/drawing/2014/main" id="{BD169904-92B1-2263-80CA-E4C7B7AC8C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15679">
                <a:off x="12934062" y="8829193"/>
                <a:ext cx="2713432" cy="4731845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32BE06CF-8623-6839-70D3-E13947BA4DA4}"/>
              </a:ext>
            </a:extLst>
          </p:cNvPr>
          <p:cNvSpPr txBox="1"/>
          <p:nvPr/>
        </p:nvSpPr>
        <p:spPr>
          <a:xfrm>
            <a:off x="-7614819" y="198530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SpeakNow.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32F8EF-55FB-8B3E-D6B2-FE1A29F9FF49}"/>
              </a:ext>
            </a:extLst>
          </p:cNvPr>
          <p:cNvSpPr txBox="1"/>
          <p:nvPr/>
        </p:nvSpPr>
        <p:spPr>
          <a:xfrm>
            <a:off x="-10260744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Helvetica" pitchFamily="2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</p:spTree>
    <p:extLst>
      <p:ext uri="{BB962C8B-B14F-4D97-AF65-F5344CB8AC3E}">
        <p14:creationId xmlns:p14="http://schemas.microsoft.com/office/powerpoint/2010/main" val="4171858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BE439-19F9-3FF7-2D24-5B8686BE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2DAF858-9A9C-AC96-85D2-4B17E696E4A7}"/>
              </a:ext>
            </a:extLst>
          </p:cNvPr>
          <p:cNvSpPr txBox="1"/>
          <p:nvPr/>
        </p:nvSpPr>
        <p:spPr>
          <a:xfrm>
            <a:off x="536956" y="198530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SpeakNow.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4" name="Ellipse 4">
            <a:extLst>
              <a:ext uri="{FF2B5EF4-FFF2-40B4-BE49-F238E27FC236}">
                <a16:creationId xmlns:a16="http://schemas.microsoft.com/office/drawing/2014/main" id="{A8FC4E01-7B23-8F12-1832-31885E1010F1}"/>
              </a:ext>
            </a:extLst>
          </p:cNvPr>
          <p:cNvSpPr/>
          <p:nvPr/>
        </p:nvSpPr>
        <p:spPr>
          <a:xfrm>
            <a:off x="6684453" y="559165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4CA2C50-8389-43FB-0B28-8E2CB7F1F85B}"/>
              </a:ext>
            </a:extLst>
          </p:cNvPr>
          <p:cNvSpPr/>
          <p:nvPr/>
        </p:nvSpPr>
        <p:spPr>
          <a:xfrm>
            <a:off x="5778047" y="728442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AB5E3C26-6464-76A6-8E89-B3BB74B2C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9204887"/>
                  </p:ext>
                </p:extLst>
              </p:nvPr>
            </p:nvGraphicFramePr>
            <p:xfrm rot="1615679">
              <a:off x="8220701" y="1100283"/>
              <a:ext cx="2437357" cy="5572898"/>
            </p:xfrm>
            <a:graphic>
              <a:graphicData uri="http://schemas.microsoft.com/office/drawing/2017/model3d">
                <am3d:model3d r:embed="rId2">
                  <am3d:spPr>
                    <a:xfrm rot="1615679">
                      <a:off x="0" y="0"/>
                      <a:ext cx="2437357" cy="557289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440413" ay="-2087236" az="-2522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88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AB5E3C26-6464-76A6-8E89-B3BB74B2C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15679">
                <a:off x="8220701" y="1100283"/>
                <a:ext cx="2437357" cy="5572898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7947AD30-B9DE-6C98-688E-B735944128A4}"/>
              </a:ext>
            </a:extLst>
          </p:cNvPr>
          <p:cNvSpPr txBox="1"/>
          <p:nvPr/>
        </p:nvSpPr>
        <p:spPr>
          <a:xfrm>
            <a:off x="536956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 panose="020B0402040204020203" pitchFamily="34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C8314-FAEE-E9F2-C019-783234960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0" r="3450"/>
          <a:stretch/>
        </p:blipFill>
        <p:spPr>
          <a:xfrm rot="1439508">
            <a:off x="8277780" y="1535219"/>
            <a:ext cx="2121226" cy="4716000"/>
          </a:xfrm>
          <a:prstGeom prst="roundRect">
            <a:avLst>
              <a:gd name="adj" fmla="val 2569"/>
            </a:avLst>
          </a:prstGeom>
          <a:scene3d>
            <a:camera prst="perspectiveHeroicExtremeLeftFacing"/>
            <a:lightRig rig="threePt" dir="t"/>
          </a:scene3d>
          <a:sp3d z="25400"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C3A9ED9-501E-AE0A-49E2-D5900CB34436}"/>
              </a:ext>
            </a:extLst>
          </p:cNvPr>
          <p:cNvGrpSpPr/>
          <p:nvPr/>
        </p:nvGrpSpPr>
        <p:grpSpPr>
          <a:xfrm>
            <a:off x="317506" y="-4419607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F8BDEF2-D32D-A959-F082-E9403DB1FB68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F40E803-C772-DEFA-91DE-FF6183519BF1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3D8A88B-4BDF-8FAB-15BA-9864BBC0EA2B}"/>
              </a:ext>
            </a:extLst>
          </p:cNvPr>
          <p:cNvGrpSpPr/>
          <p:nvPr/>
        </p:nvGrpSpPr>
        <p:grpSpPr>
          <a:xfrm>
            <a:off x="304803" y="-4419607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DC801E1-32C1-FF88-EE67-D4809A008D61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174379F-3FEF-D987-9729-F83107749604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30B1F94-1C8E-63E1-7EDF-4B85458C0CCD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24" name="Grafik 23" descr="Pfeil nach unten mit einfarbiger Füllung">
              <a:extLst>
                <a:ext uri="{FF2B5EF4-FFF2-40B4-BE49-F238E27FC236}">
                  <a16:creationId xmlns:a16="http://schemas.microsoft.com/office/drawing/2014/main" id="{0872DD58-E71E-284A-A269-06973C708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1CDED13-2429-FEB4-909D-1B50F61FBB77}"/>
              </a:ext>
            </a:extLst>
          </p:cNvPr>
          <p:cNvGrpSpPr/>
          <p:nvPr/>
        </p:nvGrpSpPr>
        <p:grpSpPr>
          <a:xfrm>
            <a:off x="3327395" y="-5614122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75D6EE84-4988-71CF-0255-7115758C3B18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82AF743-E3A2-7F05-E309-1CE00F7935F6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3E37A94-1AA7-FD5C-D5F8-56EA56B7CB10}"/>
              </a:ext>
            </a:extLst>
          </p:cNvPr>
          <p:cNvGrpSpPr/>
          <p:nvPr/>
        </p:nvGrpSpPr>
        <p:grpSpPr>
          <a:xfrm>
            <a:off x="6316129" y="-6655522"/>
            <a:ext cx="2572432" cy="3335867"/>
            <a:chOff x="6316129" y="2767878"/>
            <a:chExt cx="257243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4AEE959D-510F-AE22-07E0-EF9F92CA8BAA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4F028E9-6399-DFA3-D58A-36966A363107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C0732D3-E61E-D156-7795-A6555456BD50}"/>
              </a:ext>
            </a:extLst>
          </p:cNvPr>
          <p:cNvGrpSpPr/>
          <p:nvPr/>
        </p:nvGrpSpPr>
        <p:grpSpPr>
          <a:xfrm>
            <a:off x="3344335" y="-5613407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08784B54-5957-EFD3-7FB6-1798078B825E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F92FE77B-D0F1-C629-0437-F09F163B1A69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67F2FE6-F0F8-8943-F894-DE3260499234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35" name="Grafik 34" descr="Pfeil nach unten mit einfarbiger Füllung">
              <a:extLst>
                <a:ext uri="{FF2B5EF4-FFF2-40B4-BE49-F238E27FC236}">
                  <a16:creationId xmlns:a16="http://schemas.microsoft.com/office/drawing/2014/main" id="{D4539234-CC0D-EBA6-D1FD-CD188D796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7F7B5FA-9F32-1AD2-3299-95534791087A}"/>
              </a:ext>
            </a:extLst>
          </p:cNvPr>
          <p:cNvGrpSpPr/>
          <p:nvPr/>
        </p:nvGrpSpPr>
        <p:grpSpPr>
          <a:xfrm>
            <a:off x="6303419" y="-6651642"/>
            <a:ext cx="2569643" cy="3335867"/>
            <a:chOff x="6328817" y="2768593"/>
            <a:chExt cx="2569643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5137170A-0E92-7332-BA20-4D3E26CE15CB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FE38C962-BB87-8157-EFC7-24A5032E8141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0D33AF3E-4F2A-6A51-8DBF-7931906E433F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40" name="Grafik 39" descr="Pfeil nach unten mit einfarbiger Füllung">
              <a:extLst>
                <a:ext uri="{FF2B5EF4-FFF2-40B4-BE49-F238E27FC236}">
                  <a16:creationId xmlns:a16="http://schemas.microsoft.com/office/drawing/2014/main" id="{59FFA5A9-4837-B7DF-6246-AC1ADB1D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292E5D5-15BD-91C6-329E-71974E9D8A19}"/>
              </a:ext>
            </a:extLst>
          </p:cNvPr>
          <p:cNvGrpSpPr/>
          <p:nvPr/>
        </p:nvGrpSpPr>
        <p:grpSpPr>
          <a:xfrm>
            <a:off x="9323150" y="-8136471"/>
            <a:ext cx="2587930" cy="3335867"/>
            <a:chOff x="9304862" y="2760129"/>
            <a:chExt cx="2587930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670D7816-C1FB-0118-B84F-F30283D9818A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A20FEE6F-7B56-3819-5887-44317B98A9A4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25C3266E-F9D0-AB05-ABDC-717E50F55C9A}"/>
              </a:ext>
            </a:extLst>
          </p:cNvPr>
          <p:cNvGrpSpPr/>
          <p:nvPr/>
        </p:nvGrpSpPr>
        <p:grpSpPr>
          <a:xfrm>
            <a:off x="9323150" y="-8136471"/>
            <a:ext cx="2582331" cy="3335867"/>
            <a:chOff x="9330259" y="2768593"/>
            <a:chExt cx="2582331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47F464BF-ABC1-8951-29EF-8D95484C6D40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9" name="Rechteck: abgerundete Ecken 48">
                <a:extLst>
                  <a:ext uri="{FF2B5EF4-FFF2-40B4-BE49-F238E27FC236}">
                    <a16:creationId xmlns:a16="http://schemas.microsoft.com/office/drawing/2014/main" id="{FC003623-4514-7244-B5BE-69CED69E964F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A8E38A1-A61F-7107-67FA-B228992E680B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48" name="Grafik 47" descr="Pfeil nach unten mit einfarbiger Füllung">
              <a:extLst>
                <a:ext uri="{FF2B5EF4-FFF2-40B4-BE49-F238E27FC236}">
                  <a16:creationId xmlns:a16="http://schemas.microsoft.com/office/drawing/2014/main" id="{D3233AC8-C781-0BC3-01F3-716E09D3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pic>
        <p:nvPicPr>
          <p:cNvPr id="13" name="Grafik 12" descr="Ein Bild, das Grafiken, Muster, Schrift, Einpackpapier enthält.&#10;&#10;KI-generierte Inhalte können fehlerhaft sein.">
            <a:extLst>
              <a:ext uri="{FF2B5EF4-FFF2-40B4-BE49-F238E27FC236}">
                <a16:creationId xmlns:a16="http://schemas.microsoft.com/office/drawing/2014/main" id="{A2D9BB20-C759-D4D3-F043-3EC6F328C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82" y="4244763"/>
            <a:ext cx="1705481" cy="1705481"/>
          </a:xfrm>
          <a:prstGeom prst="roundRect">
            <a:avLst>
              <a:gd name="adj" fmla="val 11986"/>
            </a:avLst>
          </a:prstGeom>
        </p:spPr>
      </p:pic>
    </p:spTree>
    <p:extLst>
      <p:ext uri="{BB962C8B-B14F-4D97-AF65-F5344CB8AC3E}">
        <p14:creationId xmlns:p14="http://schemas.microsoft.com/office/powerpoint/2010/main" val="2182717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AEE9F4A-FD86-9FFA-2090-83AA94E531B6}"/>
              </a:ext>
            </a:extLst>
          </p:cNvPr>
          <p:cNvSpPr txBox="1"/>
          <p:nvPr/>
        </p:nvSpPr>
        <p:spPr>
          <a:xfrm>
            <a:off x="536956" y="198530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err="1">
                <a:latin typeface="Helvetica" pitchFamily="2" charset="0"/>
                <a:cs typeface="Segoe UI Semibold" panose="020B0702040204020203" pitchFamily="34" charset="0"/>
              </a:rPr>
              <a:t>SpeakNow</a:t>
            </a:r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4" name="Ellipse 4">
            <a:extLst>
              <a:ext uri="{FF2B5EF4-FFF2-40B4-BE49-F238E27FC236}">
                <a16:creationId xmlns:a16="http://schemas.microsoft.com/office/drawing/2014/main" id="{10D0163A-6B61-AA77-793E-7DF46C8321FE}"/>
              </a:ext>
            </a:extLst>
          </p:cNvPr>
          <p:cNvSpPr/>
          <p:nvPr/>
        </p:nvSpPr>
        <p:spPr>
          <a:xfrm>
            <a:off x="6684453" y="559165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91DD7C7-4FB6-F3FF-2C0D-D5B2C5F97DDB}"/>
              </a:ext>
            </a:extLst>
          </p:cNvPr>
          <p:cNvSpPr/>
          <p:nvPr/>
        </p:nvSpPr>
        <p:spPr>
          <a:xfrm>
            <a:off x="5778047" y="728442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810C2E4C-F3CB-9205-7B0D-C1E7187022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5763328"/>
                  </p:ext>
                </p:extLst>
              </p:nvPr>
            </p:nvGraphicFramePr>
            <p:xfrm rot="1582787">
              <a:off x="8361442" y="1603044"/>
              <a:ext cx="2167542" cy="4956193"/>
            </p:xfrm>
            <a:graphic>
              <a:graphicData uri="http://schemas.microsoft.com/office/drawing/2017/model3d">
                <am3d:model3d r:embed="rId2">
                  <am3d:spPr>
                    <a:xfrm rot="1582787">
                      <a:off x="0" y="0"/>
                      <a:ext cx="2167542" cy="4956193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6214" ay="-1713337" az="1130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87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810C2E4C-F3CB-9205-7B0D-C1E718702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582787">
                <a:off x="8361442" y="1603044"/>
                <a:ext cx="2167542" cy="495619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D0E4B07-90A0-28B2-3353-F5975AF6BB83}"/>
              </a:ext>
            </a:extLst>
          </p:cNvPr>
          <p:cNvSpPr/>
          <p:nvPr/>
        </p:nvSpPr>
        <p:spPr>
          <a:xfrm>
            <a:off x="751771" y="5075540"/>
            <a:ext cx="1969076" cy="702644"/>
          </a:xfrm>
          <a:prstGeom prst="roundRect">
            <a:avLst/>
          </a:prstGeom>
          <a:noFill/>
          <a:ln>
            <a:gradFill>
              <a:gsLst>
                <a:gs pos="0">
                  <a:srgbClr val="B483B5"/>
                </a:gs>
                <a:gs pos="100000">
                  <a:srgbClr val="E68D9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EBD17-BE55-D630-8147-BD4231E4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2175509" y="5253288"/>
            <a:ext cx="347147" cy="347147"/>
          </a:xfrm>
          <a:prstGeom prst="rect">
            <a:avLst/>
          </a:prstGeom>
          <a:noFill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4F41523-CFDC-A107-5F9B-29DD494C4454}"/>
              </a:ext>
            </a:extLst>
          </p:cNvPr>
          <p:cNvSpPr txBox="1"/>
          <p:nvPr/>
        </p:nvSpPr>
        <p:spPr>
          <a:xfrm>
            <a:off x="835865" y="5242195"/>
            <a:ext cx="133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solidFill>
                  <a:srgbClr val="B483B5"/>
                </a:solidFill>
                <a:latin typeface="Helvetica" pitchFamily="2" charset="0"/>
              </a:rPr>
              <a:t>Google Play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18D218-D16A-9D45-3B1E-CD217A3247EB}"/>
              </a:ext>
            </a:extLst>
          </p:cNvPr>
          <p:cNvSpPr txBox="1"/>
          <p:nvPr/>
        </p:nvSpPr>
        <p:spPr>
          <a:xfrm>
            <a:off x="536956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 panose="020B0402040204020203" pitchFamily="34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3CE3DFB4-59ED-62AA-D4F2-63D3CE04C0AB}"/>
              </a:ext>
            </a:extLst>
          </p:cNvPr>
          <p:cNvSpPr/>
          <p:nvPr/>
        </p:nvSpPr>
        <p:spPr>
          <a:xfrm rot="1920557">
            <a:off x="-4492881" y="717850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4">
            <a:extLst>
              <a:ext uri="{FF2B5EF4-FFF2-40B4-BE49-F238E27FC236}">
                <a16:creationId xmlns:a16="http://schemas.microsoft.com/office/drawing/2014/main" id="{261DED73-CE8C-7BEC-F67E-5A5F1226D3F1}"/>
              </a:ext>
            </a:extLst>
          </p:cNvPr>
          <p:cNvSpPr/>
          <p:nvPr/>
        </p:nvSpPr>
        <p:spPr>
          <a:xfrm rot="1920557">
            <a:off x="-8191682" y="964793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0978AA95-4AD7-5214-21C3-8D179C74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25636">
            <a:off x="-2166923" y="6808646"/>
            <a:ext cx="2901086" cy="51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71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e 4">
            <a:extLst>
              <a:ext uri="{FF2B5EF4-FFF2-40B4-BE49-F238E27FC236}">
                <a16:creationId xmlns:a16="http://schemas.microsoft.com/office/drawing/2014/main" id="{9C737D08-598D-2DBE-A11C-84EF8525A10E}"/>
              </a:ext>
            </a:extLst>
          </p:cNvPr>
          <p:cNvSpPr/>
          <p:nvPr/>
        </p:nvSpPr>
        <p:spPr>
          <a:xfrm rot="1920557">
            <a:off x="-2044286" y="439964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4">
            <a:extLst>
              <a:ext uri="{FF2B5EF4-FFF2-40B4-BE49-F238E27FC236}">
                <a16:creationId xmlns:a16="http://schemas.microsoft.com/office/drawing/2014/main" id="{D73A187A-CB9B-897B-4542-1BD872B5F0FF}"/>
              </a:ext>
            </a:extLst>
          </p:cNvPr>
          <p:cNvSpPr/>
          <p:nvPr/>
        </p:nvSpPr>
        <p:spPr>
          <a:xfrm rot="1920557">
            <a:off x="-2902610" y="4062733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44991A-E983-9004-11EA-D314D2963E92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74241CE-827B-54E2-01F6-103054B6E099}"/>
              </a:ext>
            </a:extLst>
          </p:cNvPr>
          <p:cNvCxnSpPr>
            <a:cxnSpLocks/>
          </p:cNvCxnSpPr>
          <p:nvPr/>
        </p:nvCxnSpPr>
        <p:spPr>
          <a:xfrm>
            <a:off x="5207266" y="1366787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B7220AF-33A4-01B0-B5EB-7898863E5E13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6C87D34-243C-635D-38C5-78722F7FB45E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C4D3357-0151-037A-B5F5-343EA2B7CD2A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C92164-ED63-2281-BAD0-F070CF955355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D05A06D-5C56-8084-844E-E569BE829046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EEF4C010-31B5-F2F2-BBC5-7682694E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CA69A4E-AE30-88B1-B5AE-D0902A912617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43BF6B-D734-163F-A2E8-F3F173C3D51C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843C89-FB8C-921E-7B35-D759B9832B13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96AF14E2-B785-3B3F-7870-B455B0754589}"/>
              </a:ext>
            </a:extLst>
          </p:cNvPr>
          <p:cNvSpPr/>
          <p:nvPr/>
        </p:nvSpPr>
        <p:spPr>
          <a:xfrm>
            <a:off x="14952214" y="5270942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71C9171-250D-AFE5-6AB2-3C5ED391EC19}"/>
              </a:ext>
            </a:extLst>
          </p:cNvPr>
          <p:cNvSpPr/>
          <p:nvPr/>
        </p:nvSpPr>
        <p:spPr>
          <a:xfrm>
            <a:off x="14093890" y="629939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-Modell 14" descr="Mobiltelefon">
                <a:extLst>
                  <a:ext uri="{FF2B5EF4-FFF2-40B4-BE49-F238E27FC236}">
                    <a16:creationId xmlns:a16="http://schemas.microsoft.com/office/drawing/2014/main" id="{A273FAB2-B8C7-8D74-0638-35F1D14234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7495425"/>
                  </p:ext>
                </p:extLst>
              </p:nvPr>
            </p:nvGraphicFramePr>
            <p:xfrm rot="15389294">
              <a:off x="10842819" y="6580272"/>
              <a:ext cx="685293" cy="5177770"/>
            </p:xfrm>
            <a:graphic>
              <a:graphicData uri="http://schemas.microsoft.com/office/drawing/2017/model3d">
                <am3d:model3d r:embed="rId3">
                  <am3d:spPr>
                    <a:xfrm rot="15389294">
                      <a:off x="0" y="0"/>
                      <a:ext cx="685293" cy="5177770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4152731" ay="-4460555" az="41089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-Modell 14" descr="Mobiltelefon">
                <a:extLst>
                  <a:ext uri="{FF2B5EF4-FFF2-40B4-BE49-F238E27FC236}">
                    <a16:creationId xmlns:a16="http://schemas.microsoft.com/office/drawing/2014/main" id="{A273FAB2-B8C7-8D74-0638-35F1D1423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389294">
                <a:off x="10842819" y="6580272"/>
                <a:ext cx="685293" cy="5177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99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4C6CB-4251-9427-2623-F5507FBB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49C07BD-3297-F5DA-C47D-8C83612DCDCC}"/>
              </a:ext>
            </a:extLst>
          </p:cNvPr>
          <p:cNvGrpSpPr/>
          <p:nvPr/>
        </p:nvGrpSpPr>
        <p:grpSpPr>
          <a:xfrm rot="1920557">
            <a:off x="-2926651" y="4146548"/>
            <a:ext cx="10957532" cy="10220403"/>
            <a:chOff x="5778047" y="559165"/>
            <a:chExt cx="10957532" cy="10220403"/>
          </a:xfrm>
        </p:grpSpPr>
        <p:sp>
          <p:nvSpPr>
            <p:cNvPr id="20" name="Ellipse 4">
              <a:extLst>
                <a:ext uri="{FF2B5EF4-FFF2-40B4-BE49-F238E27FC236}">
                  <a16:creationId xmlns:a16="http://schemas.microsoft.com/office/drawing/2014/main" id="{ABD585ED-0ED4-58F7-E9B8-B22E1B3DB3CB}"/>
                </a:ext>
              </a:extLst>
            </p:cNvPr>
            <p:cNvSpPr/>
            <p:nvPr/>
          </p:nvSpPr>
          <p:spPr>
            <a:xfrm>
              <a:off x="6684453" y="559165"/>
              <a:ext cx="10051126" cy="10051126"/>
            </a:xfrm>
            <a:prstGeom prst="ellipse">
              <a:avLst/>
            </a:prstGeom>
            <a:solidFill>
              <a:srgbClr val="EEBF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4">
              <a:extLst>
                <a:ext uri="{FF2B5EF4-FFF2-40B4-BE49-F238E27FC236}">
                  <a16:creationId xmlns:a16="http://schemas.microsoft.com/office/drawing/2014/main" id="{C80D205C-BDF0-5E91-FFF7-3B40B8299E44}"/>
                </a:ext>
              </a:extLst>
            </p:cNvPr>
            <p:cNvSpPr/>
            <p:nvPr/>
          </p:nvSpPr>
          <p:spPr>
            <a:xfrm>
              <a:off x="5778047" y="728442"/>
              <a:ext cx="10051126" cy="10051126"/>
            </a:xfrm>
            <a:prstGeom prst="ellipse">
              <a:avLst/>
            </a:prstGeom>
            <a:gradFill flip="none" rotWithShape="1">
              <a:gsLst>
                <a:gs pos="0">
                  <a:srgbClr val="E68D94"/>
                </a:gs>
                <a:gs pos="100000">
                  <a:srgbClr val="B483B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38F5D1C7-E039-D9B8-C8DD-4C49521C28A5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DED7CC9-98B5-27B9-8852-7C883DDA7831}"/>
              </a:ext>
            </a:extLst>
          </p:cNvPr>
          <p:cNvCxnSpPr>
            <a:cxnSpLocks/>
          </p:cNvCxnSpPr>
          <p:nvPr/>
        </p:nvCxnSpPr>
        <p:spPr>
          <a:xfrm>
            <a:off x="5207266" y="1366787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E08E349-BB88-07B0-5695-BC2A5B0979FD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D8BD9B-BF2E-D8A8-CE87-D526887B3727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gradFill>
                <a:gsLst>
                  <a:gs pos="98000">
                    <a:srgbClr val="B592FF"/>
                  </a:gs>
                  <a:gs pos="0">
                    <a:srgbClr val="EA9199"/>
                  </a:gs>
                </a:gsLst>
                <a:lin ang="5400000" scaled="1"/>
              </a:gradFill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9A3BD44-D292-C384-6968-808538826ED9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65C0995-596D-6EA7-8FF4-D1B533D89B98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E3C0DF2-FCE0-C325-3F73-696FB1524EA6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518B8C23-BAC3-C5B1-7DFD-8AA1CD51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22E2FD0-4263-5336-089F-221E48B2217A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AE3436-A3C4-6675-651D-1F85888E2E4B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1E916C-64AA-5FC8-D636-DEE0C7F8F0F3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356470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B955-19E9-CDF4-66DF-4B72FAEF8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E26817C-45FC-BE52-4B51-C8A828B0FA79}"/>
              </a:ext>
            </a:extLst>
          </p:cNvPr>
          <p:cNvGrpSpPr/>
          <p:nvPr/>
        </p:nvGrpSpPr>
        <p:grpSpPr>
          <a:xfrm rot="1920557">
            <a:off x="-2926651" y="4146548"/>
            <a:ext cx="10957532" cy="10220403"/>
            <a:chOff x="5778047" y="559165"/>
            <a:chExt cx="10957532" cy="10220403"/>
          </a:xfrm>
        </p:grpSpPr>
        <p:sp>
          <p:nvSpPr>
            <p:cNvPr id="20" name="Ellipse 4">
              <a:extLst>
                <a:ext uri="{FF2B5EF4-FFF2-40B4-BE49-F238E27FC236}">
                  <a16:creationId xmlns:a16="http://schemas.microsoft.com/office/drawing/2014/main" id="{E4DDF42F-8D4C-F8B2-A9FC-C4FAC0B29D32}"/>
                </a:ext>
              </a:extLst>
            </p:cNvPr>
            <p:cNvSpPr/>
            <p:nvPr/>
          </p:nvSpPr>
          <p:spPr>
            <a:xfrm>
              <a:off x="6684453" y="559165"/>
              <a:ext cx="10051126" cy="10051126"/>
            </a:xfrm>
            <a:prstGeom prst="ellipse">
              <a:avLst/>
            </a:prstGeom>
            <a:solidFill>
              <a:srgbClr val="EEBF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4">
              <a:extLst>
                <a:ext uri="{FF2B5EF4-FFF2-40B4-BE49-F238E27FC236}">
                  <a16:creationId xmlns:a16="http://schemas.microsoft.com/office/drawing/2014/main" id="{5DB5DDDC-B5F2-458D-5174-BE6EACD233D3}"/>
                </a:ext>
              </a:extLst>
            </p:cNvPr>
            <p:cNvSpPr/>
            <p:nvPr/>
          </p:nvSpPr>
          <p:spPr>
            <a:xfrm>
              <a:off x="5778047" y="728442"/>
              <a:ext cx="10051126" cy="10051126"/>
            </a:xfrm>
            <a:prstGeom prst="ellipse">
              <a:avLst/>
            </a:prstGeom>
            <a:gradFill flip="none" rotWithShape="1">
              <a:gsLst>
                <a:gs pos="0">
                  <a:srgbClr val="E68D94"/>
                </a:gs>
                <a:gs pos="100000">
                  <a:srgbClr val="B483B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A099A05-E852-1A9D-3423-B8E4CFCCF86A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4B4583A-0A00-741C-A8C1-849AE7E0492D}"/>
              </a:ext>
            </a:extLst>
          </p:cNvPr>
          <p:cNvCxnSpPr>
            <a:cxnSpLocks/>
          </p:cNvCxnSpPr>
          <p:nvPr/>
        </p:nvCxnSpPr>
        <p:spPr>
          <a:xfrm>
            <a:off x="5207266" y="2781701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49E409B-20AD-9A1F-794F-EC42FA1CC596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75C4A69-6B08-5F7D-010A-C303A0AEA4F8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11CA56-02CA-5543-CDC5-301A6E1C0B39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B35DB8-7FC8-A660-903C-B6D87FE5CFBF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8A4F9DA-838E-6F66-5642-C0AC2C9B323E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AEB7E643-D22E-0E89-531B-6BC533C4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89082C4-798F-CAC6-E34B-DCB37601B560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7ACF32-3A04-437B-39CF-B63413255BE3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4CC82A-2851-19CF-92F3-498C257F1B7F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3BC47-7293-0D29-AD4B-EDF8A2FD3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CFAE400-2AE0-058D-78C4-7423AEBCAA04}"/>
              </a:ext>
            </a:extLst>
          </p:cNvPr>
          <p:cNvGrpSpPr/>
          <p:nvPr/>
        </p:nvGrpSpPr>
        <p:grpSpPr>
          <a:xfrm rot="1920557">
            <a:off x="-2926651" y="4146548"/>
            <a:ext cx="10957532" cy="10220403"/>
            <a:chOff x="5778047" y="559165"/>
            <a:chExt cx="10957532" cy="10220403"/>
          </a:xfrm>
        </p:grpSpPr>
        <p:sp>
          <p:nvSpPr>
            <p:cNvPr id="20" name="Ellipse 4">
              <a:extLst>
                <a:ext uri="{FF2B5EF4-FFF2-40B4-BE49-F238E27FC236}">
                  <a16:creationId xmlns:a16="http://schemas.microsoft.com/office/drawing/2014/main" id="{B4CD972B-F000-6E96-4262-EFCA66C216A4}"/>
                </a:ext>
              </a:extLst>
            </p:cNvPr>
            <p:cNvSpPr/>
            <p:nvPr/>
          </p:nvSpPr>
          <p:spPr>
            <a:xfrm>
              <a:off x="6684453" y="559165"/>
              <a:ext cx="10051126" cy="10051126"/>
            </a:xfrm>
            <a:prstGeom prst="ellipse">
              <a:avLst/>
            </a:prstGeom>
            <a:solidFill>
              <a:srgbClr val="EEBF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4">
              <a:extLst>
                <a:ext uri="{FF2B5EF4-FFF2-40B4-BE49-F238E27FC236}">
                  <a16:creationId xmlns:a16="http://schemas.microsoft.com/office/drawing/2014/main" id="{40D30971-F84F-6AE4-5EB2-4ACD86D70E08}"/>
                </a:ext>
              </a:extLst>
            </p:cNvPr>
            <p:cNvSpPr/>
            <p:nvPr/>
          </p:nvSpPr>
          <p:spPr>
            <a:xfrm>
              <a:off x="5778047" y="728442"/>
              <a:ext cx="10051126" cy="10051126"/>
            </a:xfrm>
            <a:prstGeom prst="ellipse">
              <a:avLst/>
            </a:prstGeom>
            <a:gradFill flip="none" rotWithShape="1">
              <a:gsLst>
                <a:gs pos="0">
                  <a:srgbClr val="E68D94"/>
                </a:gs>
                <a:gs pos="100000">
                  <a:srgbClr val="B483B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35816A86-3812-FEBE-B1FB-C56785E8C57C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32FF4B-711B-4821-44A6-BC39528F3EA0}"/>
              </a:ext>
            </a:extLst>
          </p:cNvPr>
          <p:cNvCxnSpPr>
            <a:cxnSpLocks/>
          </p:cNvCxnSpPr>
          <p:nvPr/>
        </p:nvCxnSpPr>
        <p:spPr>
          <a:xfrm>
            <a:off x="5207266" y="4283245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87797E1-0E2B-BA0B-886F-0A447465DD42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DE9C46-9393-086B-FA04-120BCDAFB854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694030-F9D6-5AC5-46BA-97FD0CBAD1B0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E3C27F-DB6B-0D8D-908D-FCBD3A4445CA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FF5C2F-9FE4-65F2-F3A8-422DD23E7ED8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59ED10C9-D3B2-27BC-4A4C-12091792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F8740CF-5471-2234-EDBF-D3256C69CB45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433D31-8D82-8A44-F48C-3AF7D14733C2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E71C86-AAF2-C2C3-3778-BC00A0BA489E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420792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37463-9652-C05A-5201-52C6768AB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C759BDB-14D6-C91F-DF90-9AC27F585D0A}"/>
              </a:ext>
            </a:extLst>
          </p:cNvPr>
          <p:cNvCxnSpPr>
            <a:cxnSpLocks/>
          </p:cNvCxnSpPr>
          <p:nvPr/>
        </p:nvCxnSpPr>
        <p:spPr>
          <a:xfrm>
            <a:off x="5207266" y="5852172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lipse 4">
            <a:extLst>
              <a:ext uri="{FF2B5EF4-FFF2-40B4-BE49-F238E27FC236}">
                <a16:creationId xmlns:a16="http://schemas.microsoft.com/office/drawing/2014/main" id="{0CC9EB59-C887-6F49-7F15-3E51B0BE3BBF}"/>
              </a:ext>
            </a:extLst>
          </p:cNvPr>
          <p:cNvSpPr/>
          <p:nvPr/>
        </p:nvSpPr>
        <p:spPr>
          <a:xfrm rot="1920557">
            <a:off x="-2044286" y="439964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4">
            <a:extLst>
              <a:ext uri="{FF2B5EF4-FFF2-40B4-BE49-F238E27FC236}">
                <a16:creationId xmlns:a16="http://schemas.microsoft.com/office/drawing/2014/main" id="{D6C566F7-72E0-148D-800B-23F2A507DA21}"/>
              </a:ext>
            </a:extLst>
          </p:cNvPr>
          <p:cNvSpPr/>
          <p:nvPr/>
        </p:nvSpPr>
        <p:spPr>
          <a:xfrm rot="1920557">
            <a:off x="-2902610" y="4062733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09308EB-7244-A30A-F782-4B2CFC54447F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581C45-F55E-0CC6-3A83-897BA24593E7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92069B-EEE5-5E88-D65D-891EA32E0B3B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28DB4B-9B00-BFCA-2F19-F9F896195F89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9778EF5-6FD2-37FA-22D0-3EFB88D3B162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8182D7-DAA7-C7B2-F860-50E314634E50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04</a:t>
            </a: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7FE774AA-A96A-26E9-728B-DC4B0F05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F8FCD62-C7B4-1744-8C74-D5430249A28D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91077F-FC6F-A66F-5179-E57C4E70FBB0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D374A2-9322-C99D-D80A-45452690BFEA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B3919157-84C6-27EB-47F8-A473627FD3E6}"/>
              </a:ext>
            </a:extLst>
          </p:cNvPr>
          <p:cNvSpPr/>
          <p:nvPr/>
        </p:nvSpPr>
        <p:spPr>
          <a:xfrm rot="1920557">
            <a:off x="1070435" y="17356696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4">
            <a:extLst>
              <a:ext uri="{FF2B5EF4-FFF2-40B4-BE49-F238E27FC236}">
                <a16:creationId xmlns:a16="http://schemas.microsoft.com/office/drawing/2014/main" id="{A9442AB5-BCBA-B58F-AC93-064248E120DD}"/>
              </a:ext>
            </a:extLst>
          </p:cNvPr>
          <p:cNvSpPr/>
          <p:nvPr/>
        </p:nvSpPr>
        <p:spPr>
          <a:xfrm rot="1920557">
            <a:off x="1070435" y="13864913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!!" descr="Mobiltelefon">
                <a:extLst>
                  <a:ext uri="{FF2B5EF4-FFF2-40B4-BE49-F238E27FC236}">
                    <a16:creationId xmlns:a16="http://schemas.microsoft.com/office/drawing/2014/main" id="{02122A0F-E297-7066-C85C-6E96DC86A6C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7065123"/>
                  </p:ext>
                </p:extLst>
              </p:nvPr>
            </p:nvGraphicFramePr>
            <p:xfrm>
              <a:off x="4745919" y="9434344"/>
              <a:ext cx="2277451" cy="5176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77451" cy="5176601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4700230" ay="-4679" az="-22691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!!" descr="Mobiltelefon">
                <a:extLst>
                  <a:ext uri="{FF2B5EF4-FFF2-40B4-BE49-F238E27FC236}">
                    <a16:creationId xmlns:a16="http://schemas.microsoft.com/office/drawing/2014/main" id="{02122A0F-E297-7066-C85C-6E96DC86A6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919" y="9434344"/>
                <a:ext cx="2277451" cy="51766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08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F1434-D6DE-B5E5-156F-ED2A2304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4">
            <a:extLst>
              <a:ext uri="{FF2B5EF4-FFF2-40B4-BE49-F238E27FC236}">
                <a16:creationId xmlns:a16="http://schemas.microsoft.com/office/drawing/2014/main" id="{C21EDB6F-EC58-6BE3-AAA4-3809A1C93827}"/>
              </a:ext>
            </a:extLst>
          </p:cNvPr>
          <p:cNvSpPr/>
          <p:nvPr/>
        </p:nvSpPr>
        <p:spPr>
          <a:xfrm rot="1920557">
            <a:off x="1070435" y="389362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4">
            <a:extLst>
              <a:ext uri="{FF2B5EF4-FFF2-40B4-BE49-F238E27FC236}">
                <a16:creationId xmlns:a16="http://schemas.microsoft.com/office/drawing/2014/main" id="{0EAE2370-0BC4-7D35-558D-6B2333E0F296}"/>
              </a:ext>
            </a:extLst>
          </p:cNvPr>
          <p:cNvSpPr/>
          <p:nvPr/>
        </p:nvSpPr>
        <p:spPr>
          <a:xfrm rot="1920557">
            <a:off x="1070435" y="421508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6953C9-EB11-ACB5-DBE7-A150B0AF5635}"/>
              </a:ext>
            </a:extLst>
          </p:cNvPr>
          <p:cNvSpPr txBox="1"/>
          <p:nvPr/>
        </p:nvSpPr>
        <p:spPr>
          <a:xfrm>
            <a:off x="0" y="3778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Funktionen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!!" descr="Mobiltelefon">
                <a:extLst>
                  <a:ext uri="{FF2B5EF4-FFF2-40B4-BE49-F238E27FC236}">
                    <a16:creationId xmlns:a16="http://schemas.microsoft.com/office/drawing/2014/main" id="{708CBDD5-3DDE-8271-0D3D-A369843ACB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4919937"/>
                  </p:ext>
                </p:extLst>
              </p:nvPr>
            </p:nvGraphicFramePr>
            <p:xfrm>
              <a:off x="4745919" y="2391522"/>
              <a:ext cx="2700161" cy="55118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!!" descr="Mobiltelefon">
                <a:extLst>
                  <a:ext uri="{FF2B5EF4-FFF2-40B4-BE49-F238E27FC236}">
                    <a16:creationId xmlns:a16="http://schemas.microsoft.com/office/drawing/2014/main" id="{708CBDD5-3DDE-8271-0D3D-A369843ACB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919" y="2391522"/>
                <a:ext cx="2700161" cy="551188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23CF9E4D-A124-472C-E90A-0698C4AE465B}"/>
              </a:ext>
            </a:extLst>
          </p:cNvPr>
          <p:cNvSpPr txBox="1"/>
          <p:nvPr/>
        </p:nvSpPr>
        <p:spPr>
          <a:xfrm>
            <a:off x="723899" y="1273246"/>
            <a:ext cx="1074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..und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 was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SpeakNow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noch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 so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kann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.</a:t>
            </a:r>
            <a:endParaRPr lang="de-DE" sz="1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6434B34-EAA9-38E0-A7A0-07775D24E6A3}"/>
              </a:ext>
            </a:extLst>
          </p:cNvPr>
          <p:cNvGrpSpPr/>
          <p:nvPr/>
        </p:nvGrpSpPr>
        <p:grpSpPr>
          <a:xfrm>
            <a:off x="5021710" y="3072258"/>
            <a:ext cx="2148576" cy="4284000"/>
            <a:chOff x="5020574" y="1695597"/>
            <a:chExt cx="2148576" cy="428400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777C619-A786-EA41-79B1-3C365A17A3DA}"/>
                </a:ext>
              </a:extLst>
            </p:cNvPr>
            <p:cNvSpPr/>
            <p:nvPr/>
          </p:nvSpPr>
          <p:spPr>
            <a:xfrm>
              <a:off x="5020574" y="1695597"/>
              <a:ext cx="2148576" cy="42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A3E92F-DA84-FA49-A70E-14010626F4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4862" y="2449447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395FBA-6F8C-BA7E-8053-17211F20F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6199" y="2539447"/>
              <a:ext cx="360000" cy="36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EE5EE8-D092-95B6-2349-35867AF5E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3525" y="2549148"/>
              <a:ext cx="360000" cy="360000"/>
            </a:xfrm>
            <a:prstGeom prst="ellipse">
              <a:avLst/>
            </a:prstGeom>
            <a:solidFill>
              <a:srgbClr val="FF4C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52167475-9F92-D0A5-5BDE-5E12B2DC4E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259805"/>
              <a:ext cx="1694116" cy="360000"/>
            </a:xfrm>
            <a:prstGeom prst="roundRect">
              <a:avLst/>
            </a:prstGeom>
            <a:solidFill>
              <a:srgbClr val="EA91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/>
                <a:t>Aufnahmen</a:t>
              </a:r>
            </a:p>
          </p:txBody>
        </p:sp>
        <p:pic>
          <p:nvPicPr>
            <p:cNvPr id="29" name="Grafik 28" descr="Pause mit einfarbiger Füllung">
              <a:extLst>
                <a:ext uri="{FF2B5EF4-FFF2-40B4-BE49-F238E27FC236}">
                  <a16:creationId xmlns:a16="http://schemas.microsoft.com/office/drawing/2014/main" id="{74D780EB-A575-8E1F-5695-D99979EE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81766" y="2625014"/>
              <a:ext cx="188866" cy="188866"/>
            </a:xfrm>
            <a:prstGeom prst="rect">
              <a:avLst/>
            </a:prstGeom>
          </p:spPr>
        </p:pic>
        <p:pic>
          <p:nvPicPr>
            <p:cNvPr id="30" name="Grafik 29" descr="Wiedergabe mit einfarbiger Füllung">
              <a:extLst>
                <a:ext uri="{FF2B5EF4-FFF2-40B4-BE49-F238E27FC236}">
                  <a16:creationId xmlns:a16="http://schemas.microsoft.com/office/drawing/2014/main" id="{BB8F6EB0-BEDC-CE6A-08BA-4650E6AB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77193" y="2564816"/>
              <a:ext cx="309262" cy="309262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C918ABD-2C27-BD92-823A-2A791A5A9F80}"/>
                </a:ext>
              </a:extLst>
            </p:cNvPr>
            <p:cNvSpPr/>
            <p:nvPr/>
          </p:nvSpPr>
          <p:spPr>
            <a:xfrm>
              <a:off x="6550187" y="264744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Abgerundetes Rechteck 31">
              <a:extLst>
                <a:ext uri="{FF2B5EF4-FFF2-40B4-BE49-F238E27FC236}">
                  <a16:creationId xmlns:a16="http://schemas.microsoft.com/office/drawing/2014/main" id="{B219D47A-4622-CBCC-05D7-07594B87AB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710163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0BA8122-A8B4-1A2E-35B3-3D1880198210}"/>
                </a:ext>
              </a:extLst>
            </p:cNvPr>
            <p:cNvSpPr txBox="1"/>
            <p:nvPr/>
          </p:nvSpPr>
          <p:spPr>
            <a:xfrm>
              <a:off x="5262038" y="3740163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34" name="Grafik 33" descr="Freigeben mit einfarbiger Füllung">
              <a:extLst>
                <a:ext uri="{FF2B5EF4-FFF2-40B4-BE49-F238E27FC236}">
                  <a16:creationId xmlns:a16="http://schemas.microsoft.com/office/drawing/2014/main" id="{09670E5A-8F3C-BFCB-BFB5-0413153DE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3525" y="3740163"/>
              <a:ext cx="300000" cy="3000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306726-858C-376A-EB5E-7D065BD58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8351" y="3786111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Grafik 23" descr="Wiedergabe mit einfarbiger Füllung">
              <a:extLst>
                <a:ext uri="{FF2B5EF4-FFF2-40B4-BE49-F238E27FC236}">
                  <a16:creationId xmlns:a16="http://schemas.microsoft.com/office/drawing/2014/main" id="{2B9B9703-67AD-D1DC-6F12-7D04A85198D0}"/>
                </a:ext>
              </a:extLst>
            </p:cNvPr>
            <p:cNvSpPr/>
            <p:nvPr/>
          </p:nvSpPr>
          <p:spPr>
            <a:xfrm>
              <a:off x="6131824" y="3837597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37" name="Grafik 36" descr="Abfall mit einfarbiger Füllung">
              <a:extLst>
                <a:ext uri="{FF2B5EF4-FFF2-40B4-BE49-F238E27FC236}">
                  <a16:creationId xmlns:a16="http://schemas.microsoft.com/office/drawing/2014/main" id="{3C476625-FA7D-8991-A912-39F71EB5C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2873" y="3796597"/>
              <a:ext cx="197617" cy="197617"/>
            </a:xfrm>
            <a:prstGeom prst="rect">
              <a:avLst/>
            </a:prstGeom>
          </p:spPr>
        </p:pic>
        <p:sp>
          <p:nvSpPr>
            <p:cNvPr id="38" name="Abgerundetes Rechteck 37">
              <a:extLst>
                <a:ext uri="{FF2B5EF4-FFF2-40B4-BE49-F238E27FC236}">
                  <a16:creationId xmlns:a16="http://schemas.microsoft.com/office/drawing/2014/main" id="{104A85CD-9B82-1B87-8731-5475AABA0D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154665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F67422F7-8C6C-9FB7-2C8A-411978264E7C}"/>
                </a:ext>
              </a:extLst>
            </p:cNvPr>
            <p:cNvSpPr txBox="1"/>
            <p:nvPr/>
          </p:nvSpPr>
          <p:spPr>
            <a:xfrm>
              <a:off x="5260900" y="4184665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40" name="Grafik 39" descr="Freigeben mit einfarbiger Füllung">
              <a:extLst>
                <a:ext uri="{FF2B5EF4-FFF2-40B4-BE49-F238E27FC236}">
                  <a16:creationId xmlns:a16="http://schemas.microsoft.com/office/drawing/2014/main" id="{6F0124F2-60C5-BDE6-0FAE-F167F5824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2387" y="4184665"/>
              <a:ext cx="300000" cy="30000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1AAB184-89FE-8A6F-70CC-DB53594D18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230613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Grafik 23" descr="Wiedergabe mit einfarbiger Füllung">
              <a:extLst>
                <a:ext uri="{FF2B5EF4-FFF2-40B4-BE49-F238E27FC236}">
                  <a16:creationId xmlns:a16="http://schemas.microsoft.com/office/drawing/2014/main" id="{DA46384B-D14E-10B8-EC96-B62AE37BB94A}"/>
                </a:ext>
              </a:extLst>
            </p:cNvPr>
            <p:cNvSpPr/>
            <p:nvPr/>
          </p:nvSpPr>
          <p:spPr>
            <a:xfrm>
              <a:off x="6130686" y="4282099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43" name="Grafik 42" descr="Abfall mit einfarbiger Füllung">
              <a:extLst>
                <a:ext uri="{FF2B5EF4-FFF2-40B4-BE49-F238E27FC236}">
                  <a16:creationId xmlns:a16="http://schemas.microsoft.com/office/drawing/2014/main" id="{BCD8A3D7-E3F0-839E-06BB-9E848AF5E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1735" y="4241099"/>
              <a:ext cx="197617" cy="197617"/>
            </a:xfrm>
            <a:prstGeom prst="rect">
              <a:avLst/>
            </a:prstGeom>
          </p:spPr>
        </p:pic>
        <p:sp>
          <p:nvSpPr>
            <p:cNvPr id="44" name="Abgerundetes Rechteck 43">
              <a:extLst>
                <a:ext uri="{FF2B5EF4-FFF2-40B4-BE49-F238E27FC236}">
                  <a16:creationId xmlns:a16="http://schemas.microsoft.com/office/drawing/2014/main" id="{7389DEEF-9DE3-C295-8C53-9AE687559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613137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8512CBAE-12E2-309A-D494-D4170D5D06F5}"/>
                </a:ext>
              </a:extLst>
            </p:cNvPr>
            <p:cNvSpPr txBox="1"/>
            <p:nvPr/>
          </p:nvSpPr>
          <p:spPr>
            <a:xfrm>
              <a:off x="5260900" y="4643137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46" name="Grafik 45" descr="Freigeben mit einfarbiger Füllung">
              <a:extLst>
                <a:ext uri="{FF2B5EF4-FFF2-40B4-BE49-F238E27FC236}">
                  <a16:creationId xmlns:a16="http://schemas.microsoft.com/office/drawing/2014/main" id="{B8A2BBCB-C83A-1418-64AB-87AE6BC3B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2387" y="4643137"/>
              <a:ext cx="300000" cy="300000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7E70086-6223-BC15-F807-613C8FC0D6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689085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Grafik 23" descr="Wiedergabe mit einfarbiger Füllung">
              <a:extLst>
                <a:ext uri="{FF2B5EF4-FFF2-40B4-BE49-F238E27FC236}">
                  <a16:creationId xmlns:a16="http://schemas.microsoft.com/office/drawing/2014/main" id="{E6038DF7-7A8F-9168-595B-DD1D6338F270}"/>
                </a:ext>
              </a:extLst>
            </p:cNvPr>
            <p:cNvSpPr/>
            <p:nvPr/>
          </p:nvSpPr>
          <p:spPr>
            <a:xfrm>
              <a:off x="6130686" y="4740571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49" name="Grafik 48" descr="Abfall mit einfarbiger Füllung">
              <a:extLst>
                <a:ext uri="{FF2B5EF4-FFF2-40B4-BE49-F238E27FC236}">
                  <a16:creationId xmlns:a16="http://schemas.microsoft.com/office/drawing/2014/main" id="{7449D03C-862F-9103-A30A-C777FEEFB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1735" y="4699571"/>
              <a:ext cx="197617" cy="197617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7F744079-A377-7316-DCA4-C331627E6ADB}"/>
                </a:ext>
              </a:extLst>
            </p:cNvPr>
            <p:cNvSpPr txBox="1"/>
            <p:nvPr/>
          </p:nvSpPr>
          <p:spPr>
            <a:xfrm>
              <a:off x="5359226" y="1956631"/>
              <a:ext cx="149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/>
                <a:t>SpeakNow.</a:t>
              </a:r>
            </a:p>
          </p:txBody>
        </p:sp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B5BF6485-E64A-0150-CD02-A4294AF36242}"/>
              </a:ext>
            </a:extLst>
          </p:cNvPr>
          <p:cNvSpPr/>
          <p:nvPr/>
        </p:nvSpPr>
        <p:spPr>
          <a:xfrm rot="1920557">
            <a:off x="-14268181" y="6896224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C10BC14-BF11-DF1F-6C69-8F796F88E85C}"/>
              </a:ext>
            </a:extLst>
          </p:cNvPr>
          <p:cNvSpPr/>
          <p:nvPr/>
        </p:nvSpPr>
        <p:spPr>
          <a:xfrm rot="1920557">
            <a:off x="-12941549" y="587207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530A4537-BFF5-4FF1-787E-DA1F7B6E46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223144">
            <a:off x="-3022957" y="4824204"/>
            <a:ext cx="2901086" cy="516610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C591D8A-6430-4AEE-6DB8-E44DE7866BAB}"/>
              </a:ext>
            </a:extLst>
          </p:cNvPr>
          <p:cNvSpPr txBox="1"/>
          <p:nvPr/>
        </p:nvSpPr>
        <p:spPr>
          <a:xfrm>
            <a:off x="-7187087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3BC336-054A-223E-B05E-3977A7EB4E58}"/>
              </a:ext>
            </a:extLst>
          </p:cNvPr>
          <p:cNvSpPr txBox="1"/>
          <p:nvPr/>
        </p:nvSpPr>
        <p:spPr>
          <a:xfrm rot="20980078">
            <a:off x="1638737" y="3105298"/>
            <a:ext cx="216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starten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AEEA4B7-05A0-13A1-3840-DA3BF408DD9A}"/>
              </a:ext>
            </a:extLst>
          </p:cNvPr>
          <p:cNvSpPr txBox="1"/>
          <p:nvPr/>
        </p:nvSpPr>
        <p:spPr>
          <a:xfrm rot="479331">
            <a:off x="9367215" y="1828001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anhalten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316E43F-E1B4-A78A-5756-EA8D7C8F447C}"/>
              </a:ext>
            </a:extLst>
          </p:cNvPr>
          <p:cNvSpPr txBox="1"/>
          <p:nvPr/>
        </p:nvSpPr>
        <p:spPr>
          <a:xfrm rot="21183740">
            <a:off x="7735013" y="2897453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beenden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F88CC13-7594-D4B4-E83B-048C867FB429}"/>
              </a:ext>
            </a:extLst>
          </p:cNvPr>
          <p:cNvSpPr txBox="1"/>
          <p:nvPr/>
        </p:nvSpPr>
        <p:spPr>
          <a:xfrm rot="20997336">
            <a:off x="405574" y="4217126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abspielen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49EEA9C-8764-4930-46C1-A8684D855FCD}"/>
              </a:ext>
            </a:extLst>
          </p:cNvPr>
          <p:cNvSpPr txBox="1"/>
          <p:nvPr/>
        </p:nvSpPr>
        <p:spPr>
          <a:xfrm>
            <a:off x="5183126" y="1847518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teilen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1DE6A139-1061-6D25-9A7D-F5E783C0D995}"/>
              </a:ext>
            </a:extLst>
          </p:cNvPr>
          <p:cNvSpPr txBox="1"/>
          <p:nvPr/>
        </p:nvSpPr>
        <p:spPr>
          <a:xfrm rot="1063982">
            <a:off x="9559145" y="4181442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löschen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6560055-9C8F-106D-C7C2-F18932EFB914}"/>
              </a:ext>
            </a:extLst>
          </p:cNvPr>
          <p:cNvSpPr txBox="1"/>
          <p:nvPr/>
        </p:nvSpPr>
        <p:spPr>
          <a:xfrm rot="742394">
            <a:off x="1165226" y="1874168"/>
            <a:ext cx="2880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Berechtigungen abfragen</a:t>
            </a:r>
            <a:endParaRPr lang="de-DE" b="1">
              <a:solidFill>
                <a:srgbClr val="DF7B8E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 descr="Mobiltelefon">
                <a:extLst>
                  <a:ext uri="{FF2B5EF4-FFF2-40B4-BE49-F238E27FC236}">
                    <a16:creationId xmlns:a16="http://schemas.microsoft.com/office/drawing/2014/main" id="{66614BAC-3FDA-69A8-46D7-5B9054EDC8E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3421039"/>
                  </p:ext>
                </p:extLst>
              </p:nvPr>
            </p:nvGraphicFramePr>
            <p:xfrm>
              <a:off x="4081406" y="8151610"/>
              <a:ext cx="4287110" cy="479811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87110" cy="4798111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5970930" ay="-1647" az="9876"/>
                    <am3d:postTrans dx="0" dy="0" dz="0"/>
                  </am3d:trans>
                  <am3d:raster rName="Office3DRenderer" rVer="16.0.8326">
                    <am3d:blip r:embed="rId1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 descr="Mobiltelefon">
                <a:extLst>
                  <a:ext uri="{FF2B5EF4-FFF2-40B4-BE49-F238E27FC236}">
                    <a16:creationId xmlns:a16="http://schemas.microsoft.com/office/drawing/2014/main" id="{66614BAC-3FDA-69A8-46D7-5B9054EDC8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1406" y="8151610"/>
                <a:ext cx="4287110" cy="4798111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feld 63">
            <a:extLst>
              <a:ext uri="{FF2B5EF4-FFF2-40B4-BE49-F238E27FC236}">
                <a16:creationId xmlns:a16="http://schemas.microsoft.com/office/drawing/2014/main" id="{AD48291D-18D8-6CCA-D37C-01518DD17D9F}"/>
              </a:ext>
            </a:extLst>
          </p:cNvPr>
          <p:cNvSpPr txBox="1"/>
          <p:nvPr/>
        </p:nvSpPr>
        <p:spPr>
          <a:xfrm>
            <a:off x="8223709" y="-621499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FF350ED-6A0C-CD11-358F-F974F0735FB5}"/>
              </a:ext>
            </a:extLst>
          </p:cNvPr>
          <p:cNvSpPr txBox="1"/>
          <p:nvPr/>
        </p:nvSpPr>
        <p:spPr>
          <a:xfrm>
            <a:off x="6759392" y="-6559254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5B9B7EFC-C7A1-E52E-6A51-17167773E195}"/>
              </a:ext>
            </a:extLst>
          </p:cNvPr>
          <p:cNvSpPr txBox="1"/>
          <p:nvPr/>
        </p:nvSpPr>
        <p:spPr>
          <a:xfrm>
            <a:off x="6759391" y="-6234597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6095701-957D-8E8B-0A62-B04554F17069}"/>
              </a:ext>
            </a:extLst>
          </p:cNvPr>
          <p:cNvSpPr txBox="1"/>
          <p:nvPr/>
        </p:nvSpPr>
        <p:spPr>
          <a:xfrm>
            <a:off x="6759391" y="-579871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B1258A8A-D6EB-3D0F-4036-EB917255E917}"/>
              </a:ext>
            </a:extLst>
          </p:cNvPr>
          <p:cNvSpPr txBox="1"/>
          <p:nvPr/>
        </p:nvSpPr>
        <p:spPr>
          <a:xfrm>
            <a:off x="6759391" y="-5701858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04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485E9A6-2031-46F4-2F1A-2D71658C8FE3}"/>
              </a:ext>
            </a:extLst>
          </p:cNvPr>
          <p:cNvSpPr txBox="1"/>
          <p:nvPr/>
        </p:nvSpPr>
        <p:spPr>
          <a:xfrm>
            <a:off x="8223709" y="-589676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0BE9433-1A56-E6A9-1DC2-4801FFB53B99}"/>
              </a:ext>
            </a:extLst>
          </p:cNvPr>
          <p:cNvSpPr txBox="1"/>
          <p:nvPr/>
        </p:nvSpPr>
        <p:spPr>
          <a:xfrm>
            <a:off x="8223709" y="-547693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11B9C74B-5A99-D006-BB12-324BF13B8F44}"/>
              </a:ext>
            </a:extLst>
          </p:cNvPr>
          <p:cNvSpPr txBox="1"/>
          <p:nvPr/>
        </p:nvSpPr>
        <p:spPr>
          <a:xfrm>
            <a:off x="8223709" y="-535759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832135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CE0B12F-D0A4-B9C6-904E-C2DAFE9C46F9}"/>
              </a:ext>
            </a:extLst>
          </p:cNvPr>
          <p:cNvCxnSpPr>
            <a:cxnSpLocks/>
          </p:cNvCxnSpPr>
          <p:nvPr/>
        </p:nvCxnSpPr>
        <p:spPr>
          <a:xfrm flipV="1">
            <a:off x="502165" y="-7035800"/>
            <a:ext cx="0" cy="6858000"/>
          </a:xfrm>
          <a:prstGeom prst="line">
            <a:avLst/>
          </a:prstGeom>
          <a:ln w="38100">
            <a:gradFill>
              <a:gsLst>
                <a:gs pos="0">
                  <a:srgbClr val="B483B5"/>
                </a:gs>
                <a:gs pos="100000">
                  <a:srgbClr val="DF7B8E"/>
                </a:gs>
              </a:gsLst>
              <a:lin ang="5400000" scaled="1"/>
            </a:gra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04BB9A4E-EFE0-83FA-1041-CA5817BF2694}"/>
              </a:ext>
            </a:extLst>
          </p:cNvPr>
          <p:cNvSpPr txBox="1"/>
          <p:nvPr/>
        </p:nvSpPr>
        <p:spPr>
          <a:xfrm>
            <a:off x="31566" y="-6514373"/>
            <a:ext cx="99662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🎙️</a:t>
            </a:r>
            <a:endParaRPr lang="de-DE" sz="440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4349240-F19A-F47A-1D06-A656E57D34F2}"/>
              </a:ext>
            </a:extLst>
          </p:cNvPr>
          <p:cNvSpPr txBox="1"/>
          <p:nvPr/>
        </p:nvSpPr>
        <p:spPr>
          <a:xfrm>
            <a:off x="0" y="-6383000"/>
            <a:ext cx="1035601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📂</a:t>
            </a:r>
            <a:endParaRPr lang="de-DE" sz="4400" b="1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CD300AF4-9CC0-ACD8-1CBD-82DE5E333D76}"/>
              </a:ext>
            </a:extLst>
          </p:cNvPr>
          <p:cNvSpPr txBox="1"/>
          <p:nvPr/>
        </p:nvSpPr>
        <p:spPr>
          <a:xfrm>
            <a:off x="36938" y="-6082753"/>
            <a:ext cx="5709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000"/>
              <a:t>💾</a:t>
            </a:r>
            <a:endParaRPr lang="de-DE" sz="4000" b="1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45E2E1B-32AE-5D38-ED16-A349EE0E658E}"/>
              </a:ext>
            </a:extLst>
          </p:cNvPr>
          <p:cNvSpPr txBox="1"/>
          <p:nvPr/>
        </p:nvSpPr>
        <p:spPr>
          <a:xfrm>
            <a:off x="31566" y="-6287985"/>
            <a:ext cx="106661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🔊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6CF0497-653D-9F84-8E4F-3A0DB628985E}"/>
              </a:ext>
            </a:extLst>
          </p:cNvPr>
          <p:cNvSpPr txBox="1"/>
          <p:nvPr/>
        </p:nvSpPr>
        <p:spPr>
          <a:xfrm>
            <a:off x="31566" y="-5618862"/>
            <a:ext cx="96329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📤</a:t>
            </a:r>
            <a:endParaRPr lang="de-DE" sz="4400"/>
          </a:p>
        </p:txBody>
      </p:sp>
      <p:sp>
        <p:nvSpPr>
          <p:cNvPr id="8" name="Ellipse 4">
            <a:extLst>
              <a:ext uri="{FF2B5EF4-FFF2-40B4-BE49-F238E27FC236}">
                <a16:creationId xmlns:a16="http://schemas.microsoft.com/office/drawing/2014/main" id="{A1DE845D-30AE-3B3E-FCF6-D9F5E8688019}"/>
              </a:ext>
            </a:extLst>
          </p:cNvPr>
          <p:cNvSpPr/>
          <p:nvPr/>
        </p:nvSpPr>
        <p:spPr>
          <a:xfrm rot="1920557">
            <a:off x="1070435" y="389362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4">
            <a:extLst>
              <a:ext uri="{FF2B5EF4-FFF2-40B4-BE49-F238E27FC236}">
                <a16:creationId xmlns:a16="http://schemas.microsoft.com/office/drawing/2014/main" id="{A0B6A430-9C3B-0C75-A4E3-67B123714F61}"/>
              </a:ext>
            </a:extLst>
          </p:cNvPr>
          <p:cNvSpPr/>
          <p:nvPr/>
        </p:nvSpPr>
        <p:spPr>
          <a:xfrm rot="1920557">
            <a:off x="1070435" y="421508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26A41C-D26C-E554-83DF-5E734232F68C}"/>
              </a:ext>
            </a:extLst>
          </p:cNvPr>
          <p:cNvSpPr txBox="1"/>
          <p:nvPr/>
        </p:nvSpPr>
        <p:spPr>
          <a:xfrm>
            <a:off x="0" y="3778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Here </a:t>
            </a:r>
            <a:r>
              <a:rPr lang="de-DE" sz="6000" b="1" err="1">
                <a:latin typeface="Helvetica" panose="020B0604020202020204" pitchFamily="34" charset="0"/>
                <a:cs typeface="Helvetica" panose="020B0604020202020204" pitchFamily="34" charset="0"/>
              </a:rPr>
              <a:t>comes</a:t>
            </a:r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6000" b="1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 … </a:t>
            </a:r>
            <a:r>
              <a:rPr lang="de-DE" sz="6000" b="1" err="1">
                <a:latin typeface="Helvetica" panose="020B0604020202020204" pitchFamily="34" charset="0"/>
                <a:cs typeface="Helvetica" panose="020B0604020202020204" pitchFamily="34" charset="0"/>
              </a:rPr>
              <a:t>app</a:t>
            </a:r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Ellipse 4">
            <a:extLst>
              <a:ext uri="{FF2B5EF4-FFF2-40B4-BE49-F238E27FC236}">
                <a16:creationId xmlns:a16="http://schemas.microsoft.com/office/drawing/2014/main" id="{49672C57-440C-71AA-9AA6-1C13A49DA096}"/>
              </a:ext>
            </a:extLst>
          </p:cNvPr>
          <p:cNvSpPr/>
          <p:nvPr/>
        </p:nvSpPr>
        <p:spPr>
          <a:xfrm rot="15312574">
            <a:off x="-15984809" y="6263896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88ED7EEB-F50A-4675-CABD-BDFF357EB6D2}"/>
              </a:ext>
            </a:extLst>
          </p:cNvPr>
          <p:cNvSpPr/>
          <p:nvPr/>
        </p:nvSpPr>
        <p:spPr>
          <a:xfrm rot="5212690">
            <a:off x="-10317357" y="515913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 descr="Mobiltelefon">
                <a:extLst>
                  <a:ext uri="{FF2B5EF4-FFF2-40B4-BE49-F238E27FC236}">
                    <a16:creationId xmlns:a16="http://schemas.microsoft.com/office/drawing/2014/main" id="{E60F1132-0D8E-E368-5CD6-77BBC40367E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12021184"/>
                  </p:ext>
                </p:extLst>
              </p:nvPr>
            </p:nvGraphicFramePr>
            <p:xfrm rot="20589984">
              <a:off x="13568835" y="6163240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 rot="20589984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6345028" ay="-1575075" az="3448596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 descr="Mobiltelefon">
                <a:extLst>
                  <a:ext uri="{FF2B5EF4-FFF2-40B4-BE49-F238E27FC236}">
                    <a16:creationId xmlns:a16="http://schemas.microsoft.com/office/drawing/2014/main" id="{E60F1132-0D8E-E368-5CD6-77BBC40367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89984">
                <a:off x="13568835" y="6163240"/>
                <a:ext cx="2700161" cy="5511887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Grafik 40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88470527-A7A1-23EA-35E2-1236B7B3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887"/>
          <a:stretch>
            <a:fillRect/>
          </a:stretch>
        </p:blipFill>
        <p:spPr>
          <a:xfrm>
            <a:off x="-3128571" y="2137315"/>
            <a:ext cx="2174475" cy="4354404"/>
          </a:xfrm>
          <a:prstGeom prst="roundRect">
            <a:avLst>
              <a:gd name="adj" fmla="val 1022"/>
            </a:avLst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!!" descr="Mobiltelefon">
                <a:extLst>
                  <a:ext uri="{FF2B5EF4-FFF2-40B4-BE49-F238E27FC236}">
                    <a16:creationId xmlns:a16="http://schemas.microsoft.com/office/drawing/2014/main" id="{FE6E5337-DA17-6A11-557A-672D9C25FB4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84536636"/>
                  </p:ext>
                </p:extLst>
              </p:nvPr>
            </p:nvGraphicFramePr>
            <p:xfrm>
              <a:off x="4839053" y="7242925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!!" descr="Mobiltelefon">
                <a:extLst>
                  <a:ext uri="{FF2B5EF4-FFF2-40B4-BE49-F238E27FC236}">
                    <a16:creationId xmlns:a16="http://schemas.microsoft.com/office/drawing/2014/main" id="{FE6E5337-DA17-6A11-557A-672D9C25FB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9053" y="7242925"/>
                <a:ext cx="2700161" cy="5511887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2018920-C186-A137-3128-E1D7FEEF661A}"/>
              </a:ext>
            </a:extLst>
          </p:cNvPr>
          <p:cNvGrpSpPr/>
          <p:nvPr/>
        </p:nvGrpSpPr>
        <p:grpSpPr>
          <a:xfrm>
            <a:off x="5114844" y="7923661"/>
            <a:ext cx="2148576" cy="4284000"/>
            <a:chOff x="5020574" y="1695597"/>
            <a:chExt cx="2148576" cy="4284000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65F1EBF5-5F64-EF01-503D-8964A2B3C3B5}"/>
                </a:ext>
              </a:extLst>
            </p:cNvPr>
            <p:cNvSpPr/>
            <p:nvPr/>
          </p:nvSpPr>
          <p:spPr>
            <a:xfrm>
              <a:off x="5020574" y="1695597"/>
              <a:ext cx="2148576" cy="42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24">
              <a:extLst>
                <a:ext uri="{FF2B5EF4-FFF2-40B4-BE49-F238E27FC236}">
                  <a16:creationId xmlns:a16="http://schemas.microsoft.com/office/drawing/2014/main" id="{D7A740C5-013E-0663-CA68-061376949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4862" y="2449447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25">
              <a:extLst>
                <a:ext uri="{FF2B5EF4-FFF2-40B4-BE49-F238E27FC236}">
                  <a16:creationId xmlns:a16="http://schemas.microsoft.com/office/drawing/2014/main" id="{D8953D98-C413-6F71-BA46-9095CE7C4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6199" y="2539447"/>
              <a:ext cx="360000" cy="36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26">
              <a:extLst>
                <a:ext uri="{FF2B5EF4-FFF2-40B4-BE49-F238E27FC236}">
                  <a16:creationId xmlns:a16="http://schemas.microsoft.com/office/drawing/2014/main" id="{E6FB87D2-72B3-D7B7-6142-F7438AE73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3525" y="2549148"/>
              <a:ext cx="360000" cy="360000"/>
            </a:xfrm>
            <a:prstGeom prst="ellipse">
              <a:avLst/>
            </a:prstGeom>
            <a:solidFill>
              <a:srgbClr val="FF4C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Abgerundetes Rechteck 27">
              <a:extLst>
                <a:ext uri="{FF2B5EF4-FFF2-40B4-BE49-F238E27FC236}">
                  <a16:creationId xmlns:a16="http://schemas.microsoft.com/office/drawing/2014/main" id="{F00412AC-7BD3-7213-9A18-A8230BE9F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259805"/>
              <a:ext cx="1694116" cy="360000"/>
            </a:xfrm>
            <a:prstGeom prst="roundRect">
              <a:avLst/>
            </a:prstGeom>
            <a:solidFill>
              <a:srgbClr val="EA91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/>
                <a:t>Aufnahmen</a:t>
              </a:r>
            </a:p>
          </p:txBody>
        </p:sp>
        <p:pic>
          <p:nvPicPr>
            <p:cNvPr id="47" name="Grafik 46" descr="Pause mit einfarbiger Füllung">
              <a:extLst>
                <a:ext uri="{FF2B5EF4-FFF2-40B4-BE49-F238E27FC236}">
                  <a16:creationId xmlns:a16="http://schemas.microsoft.com/office/drawing/2014/main" id="{5FA98550-CD54-7647-FA70-6CCA5CD31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81766" y="2625014"/>
              <a:ext cx="188866" cy="188866"/>
            </a:xfrm>
            <a:prstGeom prst="rect">
              <a:avLst/>
            </a:prstGeom>
          </p:spPr>
        </p:pic>
        <p:pic>
          <p:nvPicPr>
            <p:cNvPr id="48" name="Grafik 47" descr="Wiedergabe mit einfarbiger Füllung">
              <a:extLst>
                <a:ext uri="{FF2B5EF4-FFF2-40B4-BE49-F238E27FC236}">
                  <a16:creationId xmlns:a16="http://schemas.microsoft.com/office/drawing/2014/main" id="{8015E949-EF9D-F177-0B80-1C00ED5D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77193" y="2564816"/>
              <a:ext cx="309262" cy="309262"/>
            </a:xfrm>
            <a:prstGeom prst="rect">
              <a:avLst/>
            </a:prstGeom>
          </p:spPr>
        </p:pic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8E6C494-B142-DC83-10D7-5335A859EE77}"/>
                </a:ext>
              </a:extLst>
            </p:cNvPr>
            <p:cNvSpPr/>
            <p:nvPr/>
          </p:nvSpPr>
          <p:spPr>
            <a:xfrm>
              <a:off x="6550187" y="264744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Abgerundetes Rechteck 31">
              <a:extLst>
                <a:ext uri="{FF2B5EF4-FFF2-40B4-BE49-F238E27FC236}">
                  <a16:creationId xmlns:a16="http://schemas.microsoft.com/office/drawing/2014/main" id="{68FBC8FE-90A1-4C10-A87D-05B19FE680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710163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6E2DD824-45AD-754F-B3DB-B199BFE7C4DA}"/>
                </a:ext>
              </a:extLst>
            </p:cNvPr>
            <p:cNvSpPr txBox="1"/>
            <p:nvPr/>
          </p:nvSpPr>
          <p:spPr>
            <a:xfrm>
              <a:off x="5262038" y="3740163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52" name="Grafik 51" descr="Freigeben mit einfarbiger Füllung">
              <a:extLst>
                <a:ext uri="{FF2B5EF4-FFF2-40B4-BE49-F238E27FC236}">
                  <a16:creationId xmlns:a16="http://schemas.microsoft.com/office/drawing/2014/main" id="{ADBB7BBE-BFF4-7710-9522-37CA7270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3525" y="3740163"/>
              <a:ext cx="300000" cy="300000"/>
            </a:xfrm>
            <a:prstGeom prst="rect">
              <a:avLst/>
            </a:prstGeom>
          </p:spPr>
        </p:pic>
        <p:sp>
          <p:nvSpPr>
            <p:cNvPr id="53" name="Oval 34">
              <a:extLst>
                <a:ext uri="{FF2B5EF4-FFF2-40B4-BE49-F238E27FC236}">
                  <a16:creationId xmlns:a16="http://schemas.microsoft.com/office/drawing/2014/main" id="{A9F848FA-11F9-C193-076A-0CA8472AA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8351" y="3786111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Grafik 23" descr="Wiedergabe mit einfarbiger Füllung">
              <a:extLst>
                <a:ext uri="{FF2B5EF4-FFF2-40B4-BE49-F238E27FC236}">
                  <a16:creationId xmlns:a16="http://schemas.microsoft.com/office/drawing/2014/main" id="{33648222-F214-34FF-9C27-15667D6F4369}"/>
                </a:ext>
              </a:extLst>
            </p:cNvPr>
            <p:cNvSpPr/>
            <p:nvPr/>
          </p:nvSpPr>
          <p:spPr>
            <a:xfrm>
              <a:off x="6131824" y="3837597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55" name="Grafik 54" descr="Abfall mit einfarbiger Füllung">
              <a:extLst>
                <a:ext uri="{FF2B5EF4-FFF2-40B4-BE49-F238E27FC236}">
                  <a16:creationId xmlns:a16="http://schemas.microsoft.com/office/drawing/2014/main" id="{80E5D58D-2109-94E1-DD96-19906A54C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2873" y="3796597"/>
              <a:ext cx="197617" cy="197617"/>
            </a:xfrm>
            <a:prstGeom prst="rect">
              <a:avLst/>
            </a:prstGeom>
          </p:spPr>
        </p:pic>
        <p:sp>
          <p:nvSpPr>
            <p:cNvPr id="56" name="Abgerundetes Rechteck 37">
              <a:extLst>
                <a:ext uri="{FF2B5EF4-FFF2-40B4-BE49-F238E27FC236}">
                  <a16:creationId xmlns:a16="http://schemas.microsoft.com/office/drawing/2014/main" id="{6F4FABF9-11A5-8010-7406-732AFD5678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154665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B4B59869-CFFA-55E7-0E56-0031C7FC5945}"/>
                </a:ext>
              </a:extLst>
            </p:cNvPr>
            <p:cNvSpPr txBox="1"/>
            <p:nvPr/>
          </p:nvSpPr>
          <p:spPr>
            <a:xfrm>
              <a:off x="5260900" y="4184665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58" name="Grafik 57" descr="Freigeben mit einfarbiger Füllung">
              <a:extLst>
                <a:ext uri="{FF2B5EF4-FFF2-40B4-BE49-F238E27FC236}">
                  <a16:creationId xmlns:a16="http://schemas.microsoft.com/office/drawing/2014/main" id="{3447B172-15BD-433F-9BAD-07F27642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2387" y="4184665"/>
              <a:ext cx="300000" cy="300000"/>
            </a:xfrm>
            <a:prstGeom prst="rect">
              <a:avLst/>
            </a:prstGeom>
          </p:spPr>
        </p:pic>
        <p:sp>
          <p:nvSpPr>
            <p:cNvPr id="59" name="Oval 40">
              <a:extLst>
                <a:ext uri="{FF2B5EF4-FFF2-40B4-BE49-F238E27FC236}">
                  <a16:creationId xmlns:a16="http://schemas.microsoft.com/office/drawing/2014/main" id="{4F96A4E1-CFAA-2777-4ED7-61CC1B66B0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230613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Grafik 23" descr="Wiedergabe mit einfarbiger Füllung">
              <a:extLst>
                <a:ext uri="{FF2B5EF4-FFF2-40B4-BE49-F238E27FC236}">
                  <a16:creationId xmlns:a16="http://schemas.microsoft.com/office/drawing/2014/main" id="{B147E378-56B7-481E-2F4A-F86FAFFB2740}"/>
                </a:ext>
              </a:extLst>
            </p:cNvPr>
            <p:cNvSpPr/>
            <p:nvPr/>
          </p:nvSpPr>
          <p:spPr>
            <a:xfrm>
              <a:off x="6130686" y="4282099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61" name="Grafik 60" descr="Abfall mit einfarbiger Füllung">
              <a:extLst>
                <a:ext uri="{FF2B5EF4-FFF2-40B4-BE49-F238E27FC236}">
                  <a16:creationId xmlns:a16="http://schemas.microsoft.com/office/drawing/2014/main" id="{ADA43C8A-5ED3-D429-28C0-B1DD4FA4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1735" y="4241099"/>
              <a:ext cx="197617" cy="197617"/>
            </a:xfrm>
            <a:prstGeom prst="rect">
              <a:avLst/>
            </a:prstGeom>
          </p:spPr>
        </p:pic>
        <p:sp>
          <p:nvSpPr>
            <p:cNvPr id="62" name="Abgerundetes Rechteck 43">
              <a:extLst>
                <a:ext uri="{FF2B5EF4-FFF2-40B4-BE49-F238E27FC236}">
                  <a16:creationId xmlns:a16="http://schemas.microsoft.com/office/drawing/2014/main" id="{41A5F7B0-92D8-010B-5A93-218AD3A70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613137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F0195021-9FC2-5E59-A515-544E370E16AA}"/>
                </a:ext>
              </a:extLst>
            </p:cNvPr>
            <p:cNvSpPr txBox="1"/>
            <p:nvPr/>
          </p:nvSpPr>
          <p:spPr>
            <a:xfrm>
              <a:off x="5260900" y="4643137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64" name="Grafik 63" descr="Freigeben mit einfarbiger Füllung">
              <a:extLst>
                <a:ext uri="{FF2B5EF4-FFF2-40B4-BE49-F238E27FC236}">
                  <a16:creationId xmlns:a16="http://schemas.microsoft.com/office/drawing/2014/main" id="{D65D19E0-7BE3-0111-57DF-49E1E71E6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2387" y="4643137"/>
              <a:ext cx="300000" cy="300000"/>
            </a:xfrm>
            <a:prstGeom prst="rect">
              <a:avLst/>
            </a:prstGeom>
          </p:spPr>
        </p:pic>
        <p:sp>
          <p:nvSpPr>
            <p:cNvPr id="65" name="Oval 46">
              <a:extLst>
                <a:ext uri="{FF2B5EF4-FFF2-40B4-BE49-F238E27FC236}">
                  <a16:creationId xmlns:a16="http://schemas.microsoft.com/office/drawing/2014/main" id="{FFD0F971-5F22-92B9-E88C-EA42932F8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689085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Grafik 23" descr="Wiedergabe mit einfarbiger Füllung">
              <a:extLst>
                <a:ext uri="{FF2B5EF4-FFF2-40B4-BE49-F238E27FC236}">
                  <a16:creationId xmlns:a16="http://schemas.microsoft.com/office/drawing/2014/main" id="{7F3AF79E-D051-7E85-37DA-25A62090A28E}"/>
                </a:ext>
              </a:extLst>
            </p:cNvPr>
            <p:cNvSpPr/>
            <p:nvPr/>
          </p:nvSpPr>
          <p:spPr>
            <a:xfrm>
              <a:off x="6130686" y="4740571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67" name="Grafik 66" descr="Abfall mit einfarbiger Füllung">
              <a:extLst>
                <a:ext uri="{FF2B5EF4-FFF2-40B4-BE49-F238E27FC236}">
                  <a16:creationId xmlns:a16="http://schemas.microsoft.com/office/drawing/2014/main" id="{C3C60382-09E3-F384-41F1-65AB7ACD9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1735" y="4699571"/>
              <a:ext cx="197617" cy="197617"/>
            </a:xfrm>
            <a:prstGeom prst="rect">
              <a:avLst/>
            </a:prstGeom>
          </p:spPr>
        </p:pic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88B32E2F-5A95-8B7B-9A13-5E2150ADC63A}"/>
                </a:ext>
              </a:extLst>
            </p:cNvPr>
            <p:cNvSpPr txBox="1"/>
            <p:nvPr/>
          </p:nvSpPr>
          <p:spPr>
            <a:xfrm>
              <a:off x="5359226" y="1956631"/>
              <a:ext cx="149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/>
                <a:t>SpeakNow.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Mobiltelefon">
                <a:extLst>
                  <a:ext uri="{FF2B5EF4-FFF2-40B4-BE49-F238E27FC236}">
                    <a16:creationId xmlns:a16="http://schemas.microsoft.com/office/drawing/2014/main" id="{0FB829F3-0F0B-999A-424F-9493EE433F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61570398"/>
                  </p:ext>
                </p:extLst>
              </p:nvPr>
            </p:nvGraphicFramePr>
            <p:xfrm>
              <a:off x="4937013" y="2530160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1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Mobiltelefon">
                <a:extLst>
                  <a:ext uri="{FF2B5EF4-FFF2-40B4-BE49-F238E27FC236}">
                    <a16:creationId xmlns:a16="http://schemas.microsoft.com/office/drawing/2014/main" id="{0FB829F3-0F0B-999A-424F-9493EE433F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37013" y="2530160"/>
                <a:ext cx="2700161" cy="5511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339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1027</Words>
  <Application>Microsoft Macintosh PowerPoint</Application>
  <PresentationFormat>Breitbild</PresentationFormat>
  <Paragraphs>377</Paragraphs>
  <Slides>17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Helvetica</vt:lpstr>
      <vt:lpstr>Segoe UI Semilight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Chantal Conrad</dc:creator>
  <cp:lastModifiedBy>Chantal Conrad</cp:lastModifiedBy>
  <cp:revision>2</cp:revision>
  <dcterms:created xsi:type="dcterms:W3CDTF">2025-08-14T11:27:52Z</dcterms:created>
  <dcterms:modified xsi:type="dcterms:W3CDTF">2025-08-18T15:49:18Z</dcterms:modified>
</cp:coreProperties>
</file>